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Become inspired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5621522-1DCA-947C-2DC5-60175370F7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415" b="-2054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FDE16-580B-8D94-EDED-061F582FFE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Counter:</a:t>
            </a:r>
          </a:p>
          <a:p>
            <a:r>
              <a:rPr lang="en-US" dirty="0"/>
              <a:t>Create counters and give them icons and text.</a:t>
            </a:r>
          </a:p>
        </p:txBody>
      </p:sp>
    </p:spTree>
    <p:extLst>
      <p:ext uri="{BB962C8B-B14F-4D97-AF65-F5344CB8AC3E}">
        <p14:creationId xmlns:p14="http://schemas.microsoft.com/office/powerpoint/2010/main" val="367979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5AD1DE-D234-5079-343B-4CDD2B2955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2773" b="-5527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D1E35-A72F-3C06-B9B9-780D32C927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Counter percentage bar:</a:t>
            </a:r>
          </a:p>
          <a:p>
            <a:r>
              <a:rPr lang="en-US" dirty="0"/>
              <a:t>Create one or many percentage bar(s).</a:t>
            </a:r>
          </a:p>
        </p:txBody>
      </p:sp>
    </p:spTree>
    <p:extLst>
      <p:ext uri="{BB962C8B-B14F-4D97-AF65-F5344CB8AC3E}">
        <p14:creationId xmlns:p14="http://schemas.microsoft.com/office/powerpoint/2010/main" val="32709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two people&#10;&#10;Description automatically generated">
            <a:extLst>
              <a:ext uri="{FF2B5EF4-FFF2-40B4-BE49-F238E27FC236}">
                <a16:creationId xmlns:a16="http://schemas.microsoft.com/office/drawing/2014/main" id="{DBF80062-0686-4604-F19E-3906A5055F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89" b="-16708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2F94-6EF0-5B63-026A-F88A04E291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Banner with multiple images in carousel.</a:t>
            </a:r>
          </a:p>
        </p:txBody>
      </p:sp>
    </p:spTree>
    <p:extLst>
      <p:ext uri="{BB962C8B-B14F-4D97-AF65-F5344CB8AC3E}">
        <p14:creationId xmlns:p14="http://schemas.microsoft.com/office/powerpoint/2010/main" val="57024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53D7752-6ECB-2BE0-1727-7FD62637DA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37" b="-6653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827EF-9FA6-A771-C553-DB09ADEF04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Gallery with image groups and links:</a:t>
            </a:r>
          </a:p>
          <a:p>
            <a:r>
              <a:rPr lang="en-US" dirty="0"/>
              <a:t>Create galleries with filterable buttons.</a:t>
            </a:r>
          </a:p>
        </p:txBody>
      </p:sp>
    </p:spTree>
    <p:extLst>
      <p:ext uri="{BB962C8B-B14F-4D97-AF65-F5344CB8AC3E}">
        <p14:creationId xmlns:p14="http://schemas.microsoft.com/office/powerpoint/2010/main" val="311565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260D832-652C-D16A-9B4A-72883B1EA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865" b="-15186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852D-942E-0603-2A66-6C9040308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Image gallery with personal info on hoover:</a:t>
            </a:r>
          </a:p>
          <a:p>
            <a:r>
              <a:rPr lang="en-US" dirty="0"/>
              <a:t>The user can hoover over an image to see a popup as seen on the first image to the left.</a:t>
            </a:r>
          </a:p>
        </p:txBody>
      </p:sp>
    </p:spTree>
    <p:extLst>
      <p:ext uri="{BB962C8B-B14F-4D97-AF65-F5344CB8AC3E}">
        <p14:creationId xmlns:p14="http://schemas.microsoft.com/office/powerpoint/2010/main" val="263563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a room&#10;&#10;Description automatically generated">
            <a:extLst>
              <a:ext uri="{FF2B5EF4-FFF2-40B4-BE49-F238E27FC236}">
                <a16:creationId xmlns:a16="http://schemas.microsoft.com/office/drawing/2014/main" id="{29E4B6A6-87FD-AB20-40E2-D820C4CF37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82" b="-193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28F3F-4386-3998-0FD3-DE35DD260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Image before &amp; after:</a:t>
            </a:r>
          </a:p>
          <a:p>
            <a:r>
              <a:rPr lang="en-US" dirty="0"/>
              <a:t>You can create before and after image displays, where the user can drag the bar in the middle to either side to reveal more or less of the two images.</a:t>
            </a:r>
          </a:p>
        </p:txBody>
      </p:sp>
    </p:spTree>
    <p:extLst>
      <p:ext uri="{BB962C8B-B14F-4D97-AF65-F5344CB8AC3E}">
        <p14:creationId xmlns:p14="http://schemas.microsoft.com/office/powerpoint/2010/main" val="3254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48F86DA-4B3A-3FF7-1009-3D793B9B3B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14" b="-229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C6488-150F-5C28-54FA-442901EE1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Image horizontal column:</a:t>
            </a:r>
          </a:p>
          <a:p>
            <a:r>
              <a:rPr lang="en-US" dirty="0"/>
              <a:t>Show image and information in horizontal columns.</a:t>
            </a:r>
          </a:p>
        </p:txBody>
      </p:sp>
    </p:spTree>
    <p:extLst>
      <p:ext uri="{BB962C8B-B14F-4D97-AF65-F5344CB8AC3E}">
        <p14:creationId xmlns:p14="http://schemas.microsoft.com/office/powerpoint/2010/main" val="177001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lanet&#10;&#10;Description automatically generated">
            <a:extLst>
              <a:ext uri="{FF2B5EF4-FFF2-40B4-BE49-F238E27FC236}">
                <a16:creationId xmlns:a16="http://schemas.microsoft.com/office/drawing/2014/main" id="{1BF21EED-0511-11D9-9FB1-6F58AAA647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62" b="-3996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E5B1A-5230-F2DD-5E20-912DAEFDC6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Image information multiple images –item:</a:t>
            </a:r>
          </a:p>
          <a:p>
            <a:r>
              <a:rPr lang="en-US" dirty="0"/>
              <a:t>Create sections containing multiple images with information displayed on other side.</a:t>
            </a:r>
          </a:p>
        </p:txBody>
      </p:sp>
    </p:spTree>
    <p:extLst>
      <p:ext uri="{BB962C8B-B14F-4D97-AF65-F5344CB8AC3E}">
        <p14:creationId xmlns:p14="http://schemas.microsoft.com/office/powerpoint/2010/main" val="49593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space site&#10;&#10;Description automatically generated">
            <a:extLst>
              <a:ext uri="{FF2B5EF4-FFF2-40B4-BE49-F238E27FC236}">
                <a16:creationId xmlns:a16="http://schemas.microsoft.com/office/drawing/2014/main" id="{AFB79968-B478-5579-3F0E-A3BDF45159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26" b="-436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9921E-0C41-A1D8-950E-CAE7691B7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Image information with text right and left:</a:t>
            </a:r>
          </a:p>
          <a:p>
            <a:r>
              <a:rPr lang="en-US" dirty="0"/>
              <a:t>You can choose to have the image on the right or left side.</a:t>
            </a:r>
          </a:p>
        </p:txBody>
      </p:sp>
    </p:spTree>
    <p:extLst>
      <p:ext uri="{BB962C8B-B14F-4D97-AF65-F5344CB8AC3E}">
        <p14:creationId xmlns:p14="http://schemas.microsoft.com/office/powerpoint/2010/main" val="177535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ater in a desert&#10;&#10;Description automatically generated">
            <a:extLst>
              <a:ext uri="{FF2B5EF4-FFF2-40B4-BE49-F238E27FC236}">
                <a16:creationId xmlns:a16="http://schemas.microsoft.com/office/drawing/2014/main" id="{11A13212-41BC-2640-5B11-59D1B3DD7D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15" b="-378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B8CAC-9642-AF18-EBC3-DC4EE1F3A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Image single with text:</a:t>
            </a:r>
          </a:p>
          <a:p>
            <a:r>
              <a:rPr lang="en-US" dirty="0"/>
              <a:t>You can have the text centered inside the image, or outside the image to either left/right or below image.</a:t>
            </a:r>
          </a:p>
        </p:txBody>
      </p:sp>
    </p:spTree>
    <p:extLst>
      <p:ext uri="{BB962C8B-B14F-4D97-AF65-F5344CB8AC3E}">
        <p14:creationId xmlns:p14="http://schemas.microsoft.com/office/powerpoint/2010/main" val="39145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34DD648-8252-D326-0258-39C751711A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927" b="-1229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42B9-511B-AFCD-9E02-5A8B7EB7AC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Alerts:</a:t>
            </a:r>
          </a:p>
          <a:p>
            <a:r>
              <a:rPr lang="en-US" dirty="0"/>
              <a:t>Create a wide variety of alerts.</a:t>
            </a:r>
          </a:p>
        </p:txBody>
      </p:sp>
    </p:spTree>
    <p:extLst>
      <p:ext uri="{BB962C8B-B14F-4D97-AF65-F5344CB8AC3E}">
        <p14:creationId xmlns:p14="http://schemas.microsoft.com/office/powerpoint/2010/main" val="197519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lanet with text overlay&#10;&#10;Description automatically generated">
            <a:extLst>
              <a:ext uri="{FF2B5EF4-FFF2-40B4-BE49-F238E27FC236}">
                <a16:creationId xmlns:a16="http://schemas.microsoft.com/office/drawing/2014/main" id="{F1E2661C-F439-8490-40B4-010B6C3DE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61" b="-428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CD0AD-BA17-DF7D-8DDD-57AA47F88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Intro:</a:t>
            </a:r>
          </a:p>
          <a:p>
            <a:r>
              <a:rPr lang="en-US" dirty="0"/>
              <a:t>Create intro pages with full screen background image and sliding titles.</a:t>
            </a:r>
          </a:p>
        </p:txBody>
      </p:sp>
    </p:spTree>
    <p:extLst>
      <p:ext uri="{BB962C8B-B14F-4D97-AF65-F5344CB8AC3E}">
        <p14:creationId xmlns:p14="http://schemas.microsoft.com/office/powerpoint/2010/main" val="117826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75FE2BF1-7E23-6C83-9A89-DE9C9BDCE1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39" b="-433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C8AD9-BE0F-DE6C-3FC2-5F8B79264E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Title slides, movie in background, sub title and text:</a:t>
            </a:r>
          </a:p>
          <a:p>
            <a:r>
              <a:rPr lang="en-US" dirty="0"/>
              <a:t>Option for movie playing in the background with sliding title/text.</a:t>
            </a:r>
          </a:p>
        </p:txBody>
      </p:sp>
    </p:spTree>
    <p:extLst>
      <p:ext uri="{BB962C8B-B14F-4D97-AF65-F5344CB8AC3E}">
        <p14:creationId xmlns:p14="http://schemas.microsoft.com/office/powerpoint/2010/main" val="256108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B8C0329-EE55-2470-22B8-AE7645375D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116" b="-1031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C147B-93E1-12E4-E21E-062AB78C4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Breadcrumb:</a:t>
            </a:r>
          </a:p>
          <a:p>
            <a:r>
              <a:rPr lang="en-US" dirty="0"/>
              <a:t>You can select between many separator styles.</a:t>
            </a:r>
          </a:p>
        </p:txBody>
      </p:sp>
    </p:spTree>
    <p:extLst>
      <p:ext uri="{BB962C8B-B14F-4D97-AF65-F5344CB8AC3E}">
        <p14:creationId xmlns:p14="http://schemas.microsoft.com/office/powerpoint/2010/main" val="142238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E40B3A9-5F33-4D31-95D0-7A0570D74E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56" b="-183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989A5-25F0-D87C-0BF0-02D10A3C3D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Columns:</a:t>
            </a:r>
          </a:p>
          <a:p>
            <a:r>
              <a:rPr lang="en-US" dirty="0"/>
              <a:t>Create complex pages with many sections of columns.</a:t>
            </a:r>
          </a:p>
        </p:txBody>
      </p:sp>
    </p:spTree>
    <p:extLst>
      <p:ext uri="{BB962C8B-B14F-4D97-AF65-F5344CB8AC3E}">
        <p14:creationId xmlns:p14="http://schemas.microsoft.com/office/powerpoint/2010/main" val="111733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FEA131A-094C-0CE1-A247-65C9CC9811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190" b="-721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08D2-E972-7661-7663-3C62FAB29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File download:</a:t>
            </a:r>
          </a:p>
          <a:p>
            <a:r>
              <a:rPr lang="en-US" dirty="0"/>
              <a:t>Create pages where users can download files, like this one. Choose between a list (shown here) or card style.</a:t>
            </a:r>
          </a:p>
        </p:txBody>
      </p:sp>
    </p:spTree>
    <p:extLst>
      <p:ext uri="{BB962C8B-B14F-4D97-AF65-F5344CB8AC3E}">
        <p14:creationId xmlns:p14="http://schemas.microsoft.com/office/powerpoint/2010/main" val="2779970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ntact form&#10;&#10;Description automatically generated">
            <a:extLst>
              <a:ext uri="{FF2B5EF4-FFF2-40B4-BE49-F238E27FC236}">
                <a16:creationId xmlns:a16="http://schemas.microsoft.com/office/drawing/2014/main" id="{B822FB42-BA97-C568-488C-581F2C111D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7" r="-131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B3CE9-5FE0-05C4-CE39-278E84FCA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Form:</a:t>
            </a:r>
          </a:p>
          <a:p>
            <a:r>
              <a:rPr lang="en-US" dirty="0"/>
              <a:t>Create forms of many forms.</a:t>
            </a:r>
          </a:p>
        </p:txBody>
      </p:sp>
    </p:spTree>
    <p:extLst>
      <p:ext uri="{BB962C8B-B14F-4D97-AF65-F5344CB8AC3E}">
        <p14:creationId xmlns:p14="http://schemas.microsoft.com/office/powerpoint/2010/main" val="167230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map&#10;&#10;Description automatically generated">
            <a:extLst>
              <a:ext uri="{FF2B5EF4-FFF2-40B4-BE49-F238E27FC236}">
                <a16:creationId xmlns:a16="http://schemas.microsoft.com/office/drawing/2014/main" id="{F98E246F-9357-A76A-9E1D-E19E77A69A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22" b="-5212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C5B71-8F87-1250-B4C2-B303E502A2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Map:</a:t>
            </a:r>
          </a:p>
          <a:p>
            <a:r>
              <a:rPr lang="en-US" dirty="0"/>
              <a:t>Create interactive maps.</a:t>
            </a:r>
          </a:p>
        </p:txBody>
      </p:sp>
    </p:spTree>
    <p:extLst>
      <p:ext uri="{BB962C8B-B14F-4D97-AF65-F5344CB8AC3E}">
        <p14:creationId xmlns:p14="http://schemas.microsoft.com/office/powerpoint/2010/main" val="793817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DD8CB9-EA34-D98D-6F01-9010F1F0DF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640" b="-35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37892-65A9-6694-CB8D-CED2DEF1C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Tag:</a:t>
            </a:r>
          </a:p>
          <a:p>
            <a:r>
              <a:rPr lang="en-US" dirty="0"/>
              <a:t>Create tags with optional link.</a:t>
            </a:r>
          </a:p>
        </p:txBody>
      </p:sp>
    </p:spTree>
    <p:extLst>
      <p:ext uri="{BB962C8B-B14F-4D97-AF65-F5344CB8AC3E}">
        <p14:creationId xmlns:p14="http://schemas.microsoft.com/office/powerpoint/2010/main" val="294055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1E0A8B86-E0B7-0D53-7C0A-385ADC1952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617" b="-10461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E86D2-B83D-CEFF-B47A-92916D5FF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Testimonial</a:t>
            </a:r>
          </a:p>
        </p:txBody>
      </p:sp>
    </p:spTree>
    <p:extLst>
      <p:ext uri="{BB962C8B-B14F-4D97-AF65-F5344CB8AC3E}">
        <p14:creationId xmlns:p14="http://schemas.microsoft.com/office/powerpoint/2010/main" val="433616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9FD164ED-ACA8-C7DE-AECA-5B1EEFC394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705" b="-1897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EB000-DFE9-2870-97F8-29823E9E58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Icon box:</a:t>
            </a:r>
          </a:p>
          <a:p>
            <a:r>
              <a:rPr lang="en-US" dirty="0"/>
              <a:t>Create one or more boxes containing optional icon, title and text.</a:t>
            </a:r>
          </a:p>
        </p:txBody>
      </p:sp>
    </p:spTree>
    <p:extLst>
      <p:ext uri="{BB962C8B-B14F-4D97-AF65-F5344CB8AC3E}">
        <p14:creationId xmlns:p14="http://schemas.microsoft.com/office/powerpoint/2010/main" val="29508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ue rectangular object with yellow text&#10;&#10;Description automatically generated">
            <a:extLst>
              <a:ext uri="{FF2B5EF4-FFF2-40B4-BE49-F238E27FC236}">
                <a16:creationId xmlns:a16="http://schemas.microsoft.com/office/drawing/2014/main" id="{09A3FA17-D097-1B84-79AF-058BDCF454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033" b="-19403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104E8-41EF-7C7E-395E-21483594D7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Banner:</a:t>
            </a:r>
          </a:p>
          <a:p>
            <a:r>
              <a:rPr lang="en-US" dirty="0"/>
              <a:t>Create banners</a:t>
            </a:r>
          </a:p>
        </p:txBody>
      </p:sp>
    </p:spTree>
    <p:extLst>
      <p:ext uri="{BB962C8B-B14F-4D97-AF65-F5344CB8AC3E}">
        <p14:creationId xmlns:p14="http://schemas.microsoft.com/office/powerpoint/2010/main" val="131781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62BBBD4-F672-E0D1-FE09-D1E065A62E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789" b="-10478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EEE7E-A453-5751-34A7-3740DF4DB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Timeline:</a:t>
            </a:r>
          </a:p>
          <a:p>
            <a:r>
              <a:rPr lang="en-US" dirty="0"/>
              <a:t>Create good overview of processes.</a:t>
            </a:r>
          </a:p>
        </p:txBody>
      </p:sp>
    </p:spTree>
    <p:extLst>
      <p:ext uri="{BB962C8B-B14F-4D97-AF65-F5344CB8AC3E}">
        <p14:creationId xmlns:p14="http://schemas.microsoft.com/office/powerpoint/2010/main" val="462247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544AAF-4A0A-2868-7C61-1480159EA8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49" b="-15094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671F1-645B-BDD4-33F4-9EBE08446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Slider card:</a:t>
            </a:r>
          </a:p>
          <a:p>
            <a:r>
              <a:rPr lang="en-US" dirty="0"/>
              <a:t>Create display of images with optional button, where users can slide between the images.</a:t>
            </a:r>
          </a:p>
        </p:txBody>
      </p:sp>
    </p:spTree>
    <p:extLst>
      <p:ext uri="{BB962C8B-B14F-4D97-AF65-F5344CB8AC3E}">
        <p14:creationId xmlns:p14="http://schemas.microsoft.com/office/powerpoint/2010/main" val="2956025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planet from space&#10;&#10;Description automatically generated">
            <a:extLst>
              <a:ext uri="{FF2B5EF4-FFF2-40B4-BE49-F238E27FC236}">
                <a16:creationId xmlns:a16="http://schemas.microsoft.com/office/drawing/2014/main" id="{ABBE8251-1483-4FDE-914D-E1AC34FA9A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511" b="-5451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F4BB0-EE74-79A0-29F8-4522B07EC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Slider carousel image:</a:t>
            </a:r>
          </a:p>
          <a:p>
            <a:r>
              <a:rPr lang="en-US" dirty="0"/>
              <a:t>Display images the user can slide between.</a:t>
            </a:r>
          </a:p>
        </p:txBody>
      </p:sp>
    </p:spTree>
    <p:extLst>
      <p:ext uri="{BB962C8B-B14F-4D97-AF65-F5344CB8AC3E}">
        <p14:creationId xmlns:p14="http://schemas.microsoft.com/office/powerpoint/2010/main" val="365513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hite sign on a black background&#10;&#10;Description automatically generated">
            <a:extLst>
              <a:ext uri="{FF2B5EF4-FFF2-40B4-BE49-F238E27FC236}">
                <a16:creationId xmlns:a16="http://schemas.microsoft.com/office/drawing/2014/main" id="{BA2B9A76-F9E2-E8B3-36E9-1E96BF03DD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47" b="-2210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88C1-08F6-C6A7-20C1-C17DFF8A2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24144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 screenshot of a screenshot of a screenshot of a screenshot of a screenshot of a screenshot of a screenshot of a screenshot of a screenshot of a screenshot&#10;&#10;Description automatically generated">
            <a:extLst>
              <a:ext uri="{FF2B5EF4-FFF2-40B4-BE49-F238E27FC236}">
                <a16:creationId xmlns:a16="http://schemas.microsoft.com/office/drawing/2014/main" id="{FBEB6207-D5DC-0A8E-0716-C231013B71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0" b="-58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68619-0C19-FB60-A421-A8AFC82969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Table pricing:</a:t>
            </a:r>
          </a:p>
          <a:p>
            <a:r>
              <a:rPr lang="en-US" dirty="0"/>
              <a:t>Display product advantages and price easily.</a:t>
            </a:r>
          </a:p>
        </p:txBody>
      </p:sp>
    </p:spTree>
    <p:extLst>
      <p:ext uri="{BB962C8B-B14F-4D97-AF65-F5344CB8AC3E}">
        <p14:creationId xmlns:p14="http://schemas.microsoft.com/office/powerpoint/2010/main" val="2710213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484CBA03-63BB-37A4-B053-6BD0805382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035" b="-14003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E588-5606-91AC-B994-F6571250E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Accordion:</a:t>
            </a:r>
          </a:p>
          <a:p>
            <a:r>
              <a:rPr lang="en-US" dirty="0"/>
              <a:t>Create drop down information tabs.</a:t>
            </a:r>
          </a:p>
        </p:txBody>
      </p:sp>
    </p:spTree>
    <p:extLst>
      <p:ext uri="{BB962C8B-B14F-4D97-AF65-F5344CB8AC3E}">
        <p14:creationId xmlns:p14="http://schemas.microsoft.com/office/powerpoint/2010/main" val="3103429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832090FC-9BDC-7CA7-20B9-8BCA4EFAE3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450" b="-1164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643AB-F1AD-8888-0805-C78F03FEA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Step:</a:t>
            </a:r>
          </a:p>
          <a:p>
            <a:r>
              <a:rPr lang="en-US" dirty="0"/>
              <a:t>Show steps, if user click on a step information will be displayed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362640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AB45766D-26BE-B53C-2516-4AEC8A58E8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25" b="-662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F3E23-73CF-7861-416E-60C0F6FB19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Tab:</a:t>
            </a:r>
          </a:p>
          <a:p>
            <a:r>
              <a:rPr lang="en-US" dirty="0"/>
              <a:t>Setup tabs, multiple styles available.</a:t>
            </a:r>
          </a:p>
        </p:txBody>
      </p:sp>
    </p:spTree>
    <p:extLst>
      <p:ext uri="{BB962C8B-B14F-4D97-AF65-F5344CB8AC3E}">
        <p14:creationId xmlns:p14="http://schemas.microsoft.com/office/powerpoint/2010/main" val="1690983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EE1EFB0C-92FF-D9A0-3E1F-15C8AAECE7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997" b="-2669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CB09D-4A68-DF4A-D011-044548A3F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55260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C55B5A-F137-617F-5F44-38B6502F59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35" b="-6123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9DBB-AED6-DAFD-3211-5BF52F241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775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65A39D8-7D88-C36E-7ACC-8949FB3BE6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309" b="-40330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C27AA-278E-3C87-7E3E-3D8E7D756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action button:</a:t>
            </a:r>
          </a:p>
          <a:p>
            <a:r>
              <a:rPr lang="en-US" dirty="0"/>
              <a:t>Create banners with button and title.</a:t>
            </a:r>
          </a:p>
        </p:txBody>
      </p:sp>
    </p:spTree>
    <p:extLst>
      <p:ext uri="{BB962C8B-B14F-4D97-AF65-F5344CB8AC3E}">
        <p14:creationId xmlns:p14="http://schemas.microsoft.com/office/powerpoint/2010/main" val="2586977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296FEC5-A758-5276-8507-C7B10B56A7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747" b="-1137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255A7-4513-77AC-2C05-0162F7AC9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with full width video:</a:t>
            </a:r>
          </a:p>
          <a:p>
            <a:r>
              <a:rPr lang="en-US" dirty="0"/>
              <a:t>Create banners with video.</a:t>
            </a:r>
          </a:p>
        </p:txBody>
      </p:sp>
    </p:spTree>
    <p:extLst>
      <p:ext uri="{BB962C8B-B14F-4D97-AF65-F5344CB8AC3E}">
        <p14:creationId xmlns:p14="http://schemas.microsoft.com/office/powerpoint/2010/main" val="3419711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ird in a field&#10;&#10;Description automatically generated">
            <a:extLst>
              <a:ext uri="{FF2B5EF4-FFF2-40B4-BE49-F238E27FC236}">
                <a16:creationId xmlns:a16="http://schemas.microsoft.com/office/drawing/2014/main" id="{777AE912-ED03-959A-519E-2C80667637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79" b="-4657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1CCD4-9320-8D17-F096-239F6823C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with see through background and video:</a:t>
            </a:r>
          </a:p>
          <a:p>
            <a:r>
              <a:rPr lang="en-US" dirty="0"/>
              <a:t>Create beautiful video sections with nice backgrounds.</a:t>
            </a:r>
          </a:p>
        </p:txBody>
      </p:sp>
    </p:spTree>
    <p:extLst>
      <p:ext uri="{BB962C8B-B14F-4D97-AF65-F5344CB8AC3E}">
        <p14:creationId xmlns:p14="http://schemas.microsoft.com/office/powerpoint/2010/main" val="4279746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deo game screen capture&#10;&#10;Description automatically generated">
            <a:extLst>
              <a:ext uri="{FF2B5EF4-FFF2-40B4-BE49-F238E27FC236}">
                <a16:creationId xmlns:a16="http://schemas.microsoft.com/office/drawing/2014/main" id="{B19DAD9D-FBC1-4364-B133-6E2AB517BC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99" b="-229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4228-07CB-B5B8-629C-6BF36BB43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Video:</a:t>
            </a:r>
          </a:p>
          <a:p>
            <a:r>
              <a:rPr lang="en-US"/>
              <a:t>Insert </a:t>
            </a:r>
            <a:r>
              <a:rPr lang="en-US" dirty="0"/>
              <a:t>a simple video player. </a:t>
            </a:r>
          </a:p>
        </p:txBody>
      </p:sp>
    </p:spTree>
    <p:extLst>
      <p:ext uri="{BB962C8B-B14F-4D97-AF65-F5344CB8AC3E}">
        <p14:creationId xmlns:p14="http://schemas.microsoft.com/office/powerpoint/2010/main" val="3859806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70CEF47-C5C4-792D-E866-D59A651F58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46" b="-771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2BE6-145B-E7F6-B671-AA8BD0D8D8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Video with an image background:</a:t>
            </a:r>
          </a:p>
          <a:p>
            <a:r>
              <a:rPr lang="en-US" dirty="0"/>
              <a:t>You can have a background image be displayed until user starts video.</a:t>
            </a:r>
          </a:p>
        </p:txBody>
      </p:sp>
    </p:spTree>
    <p:extLst>
      <p:ext uri="{BB962C8B-B14F-4D97-AF65-F5344CB8AC3E}">
        <p14:creationId xmlns:p14="http://schemas.microsoft.com/office/powerpoint/2010/main" val="261561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7D24086-2487-0F30-07D3-9D95BEAE80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334" b="-43633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D269-1C45-2E86-24AF-90E8321B7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icon based info title/sub title:</a:t>
            </a:r>
          </a:p>
          <a:p>
            <a:r>
              <a:rPr lang="en-US" dirty="0"/>
              <a:t>Create banners with one or multiple icons and text segments.</a:t>
            </a:r>
          </a:p>
        </p:txBody>
      </p:sp>
    </p:spTree>
    <p:extLst>
      <p:ext uri="{BB962C8B-B14F-4D97-AF65-F5344CB8AC3E}">
        <p14:creationId xmlns:p14="http://schemas.microsoft.com/office/powerpoint/2010/main" val="56424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ue screen with yellow text&#10;&#10;Description automatically generated">
            <a:extLst>
              <a:ext uri="{FF2B5EF4-FFF2-40B4-BE49-F238E27FC236}">
                <a16:creationId xmlns:a16="http://schemas.microsoft.com/office/drawing/2014/main" id="{06F66E1D-B818-64E4-96D1-D735A23B28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310" b="-2723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1A4A5-880C-FEC6-54B2-9DD8D1220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with central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6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FD92FDB-DF91-8C51-FC63-D94A46C628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57" b="-1319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EDEA3-13B3-A179-C95C-690085C084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with see through background</a:t>
            </a:r>
          </a:p>
        </p:txBody>
      </p:sp>
    </p:spTree>
    <p:extLst>
      <p:ext uri="{BB962C8B-B14F-4D97-AF65-F5344CB8AC3E}">
        <p14:creationId xmlns:p14="http://schemas.microsoft.com/office/powerpoint/2010/main" val="30485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ey rectangular object with black numbers&#10;&#10;Description automatically generated">
            <a:extLst>
              <a:ext uri="{FF2B5EF4-FFF2-40B4-BE49-F238E27FC236}">
                <a16:creationId xmlns:a16="http://schemas.microsoft.com/office/drawing/2014/main" id="{99E25ABF-187A-76C7-1FEA-0910E6FD84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738" b="-677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C97C7-DC4D-AE79-AB89-C1586B72B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Banner with title, text and counter</a:t>
            </a:r>
          </a:p>
          <a:p>
            <a:r>
              <a:rPr lang="en-US" dirty="0"/>
              <a:t>The order of the 3 sections can be changed.</a:t>
            </a:r>
          </a:p>
        </p:txBody>
      </p:sp>
    </p:spTree>
    <p:extLst>
      <p:ext uri="{BB962C8B-B14F-4D97-AF65-F5344CB8AC3E}">
        <p14:creationId xmlns:p14="http://schemas.microsoft.com/office/powerpoint/2010/main" val="418173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03040907-31D1-459F-14A1-CAB70530C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0" r="-14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29DD2-E09F-4D5D-C880-8D32CD823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HTML:</a:t>
            </a:r>
          </a:p>
          <a:p>
            <a:r>
              <a:rPr lang="en-US" dirty="0"/>
              <a:t>Create simple or complex HTML code freely.</a:t>
            </a:r>
          </a:p>
        </p:txBody>
      </p:sp>
    </p:spTree>
    <p:extLst>
      <p:ext uri="{BB962C8B-B14F-4D97-AF65-F5344CB8AC3E}">
        <p14:creationId xmlns:p14="http://schemas.microsoft.com/office/powerpoint/2010/main" val="25494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542</Words>
  <Application>Microsoft Office PowerPoint</Application>
  <PresentationFormat>Widescreen</PresentationFormat>
  <Paragraphs>79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185</cp:revision>
  <dcterms:created xsi:type="dcterms:W3CDTF">2023-11-16T12:05:29Z</dcterms:created>
  <dcterms:modified xsi:type="dcterms:W3CDTF">2023-11-26T10:13:45Z</dcterms:modified>
</cp:coreProperties>
</file>