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36" r:id="rId4"/>
    <p:sldId id="338" r:id="rId5"/>
    <p:sldId id="262" r:id="rId6"/>
    <p:sldId id="337" r:id="rId7"/>
    <p:sldId id="339" r:id="rId8"/>
    <p:sldId id="340" r:id="rId9"/>
    <p:sldId id="341" r:id="rId10"/>
    <p:sldId id="342" r:id="rId11"/>
    <p:sldId id="258" r:id="rId12"/>
    <p:sldId id="259" r:id="rId13"/>
    <p:sldId id="260" r:id="rId14"/>
    <p:sldId id="261" r:id="rId15"/>
    <p:sldId id="343" r:id="rId16"/>
    <p:sldId id="263" r:id="rId17"/>
    <p:sldId id="264" r:id="rId18"/>
    <p:sldId id="265" r:id="rId19"/>
    <p:sldId id="344" r:id="rId20"/>
    <p:sldId id="345" r:id="rId21"/>
    <p:sldId id="346" r:id="rId22"/>
    <p:sldId id="335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2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_page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77119-C277-A4C9-04F8-716924C0024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ctrTitle" hasCustomPrompt="1"/>
          </p:nvPr>
        </p:nvSpPr>
        <p:spPr>
          <a:xfrm>
            <a:off x="1509486" y="2282374"/>
            <a:ext cx="9144000" cy="92891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Guide for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41078D1-C1C4-92F2-FEA5-26139B346C93}"/>
              </a:ext>
            </a:extLst>
          </p:cNvPr>
          <p:cNvSpPr txBox="1">
            <a:spLocks/>
          </p:cNvSpPr>
          <p:nvPr userDrawn="1"/>
        </p:nvSpPr>
        <p:spPr>
          <a:xfrm>
            <a:off x="1407886" y="3726547"/>
            <a:ext cx="9144000" cy="9289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F94CE8C-DB1C-2375-FB60-61C0E9A982CA}"/>
              </a:ext>
            </a:extLst>
          </p:cNvPr>
          <p:cNvCxnSpPr/>
          <p:nvPr userDrawn="1"/>
        </p:nvCxnSpPr>
        <p:spPr>
          <a:xfrm>
            <a:off x="1407886" y="3468917"/>
            <a:ext cx="9347200" cy="0"/>
          </a:xfrm>
          <a:prstGeom prst="line">
            <a:avLst/>
          </a:prstGeom>
          <a:ln w="76200">
            <a:solidFill>
              <a:schemeClr val="accent5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DA74B54D-E3AE-7623-FC33-4EAFED7A8E9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09713" y="3725863"/>
            <a:ext cx="9144000" cy="1193800"/>
          </a:xfrm>
        </p:spPr>
        <p:txBody>
          <a:bodyPr anchor="ctr" anchorCtr="1"/>
          <a:lstStyle>
            <a:lvl1pPr marL="0" indent="0">
              <a:buNone/>
              <a:defRPr sz="6000"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459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E66C02-7FEC-0BCB-3B09-8FC3CB77D5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132A64-D56B-E1F2-40F4-C85A987B5B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8AF90-6CA7-6DBC-2C2F-64215EEF07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41517A-3AB7-5005-AFAC-1CA207637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5D0A48-F94B-0D90-4059-769C44F8F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896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nual_page_image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B437CF53-7D83-4594-79E5-F8691AAD7686}"/>
              </a:ext>
            </a:extLst>
          </p:cNvPr>
          <p:cNvSpPr>
            <a:spLocks/>
          </p:cNvSpPr>
          <p:nvPr userDrawn="1"/>
        </p:nvSpPr>
        <p:spPr>
          <a:xfrm>
            <a:off x="8007926" y="0"/>
            <a:ext cx="4184073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0E1C11F-C03C-F7C9-3EDF-70BCBEEAE3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0"/>
            <a:ext cx="8007926" cy="6857999"/>
          </a:xfr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47000">
                <a:schemeClr val="accent6">
                  <a:lumMod val="45000"/>
                  <a:lumOff val="55000"/>
                </a:schemeClr>
              </a:gs>
              <a:gs pos="0">
                <a:schemeClr val="bg2"/>
              </a:gs>
              <a:gs pos="100000">
                <a:schemeClr val="accent6"/>
              </a:gs>
            </a:gsLst>
            <a:lin ang="16200000" scaled="1"/>
            <a:tileRect/>
          </a:gradFill>
        </p:spPr>
        <p:txBody>
          <a:bodyPr/>
          <a:lstStyle/>
          <a:p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671BD11-C861-C7B8-AD7B-326677AC6BF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07925" y="0"/>
            <a:ext cx="4184075" cy="6858000"/>
          </a:xfrm>
        </p:spPr>
        <p:txBody>
          <a:bodyPr lIns="274320" rIns="274320" anchor="ctr" anchorCtr="0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</a:t>
            </a:r>
            <a:r>
              <a:rPr lang="en-US" dirty="0" err="1"/>
              <a:t>edt</a:t>
            </a:r>
            <a:r>
              <a:rPr lang="en-US" dirty="0"/>
              <a:t>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" name="Picture 1" descr="A picture containing logo&#10;&#10;Description automatically generated">
            <a:extLst>
              <a:ext uri="{FF2B5EF4-FFF2-40B4-BE49-F238E27FC236}">
                <a16:creationId xmlns:a16="http://schemas.microsoft.com/office/drawing/2014/main" id="{CDD705BA-98A9-EE36-3F34-52FA0E5AF3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4868" y="6592392"/>
            <a:ext cx="854464" cy="15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327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02F33-A83A-CB83-86DA-33FAE096E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3B014-EED1-1788-C8A3-072784F889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73C52A-6532-B413-BD02-7A903DA88A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70465C-687D-0610-FB59-17679DEF54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CD7D02-274F-279B-663A-52311812F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6BE483-23AA-D507-8CA6-5C05AC8A8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89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6D74D-ECB0-5E65-DD36-299014A3C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D19D50-4CED-3F12-D735-5C5429C0C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3D2D36-1D7A-F064-7A57-05706260AF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15FFEF-0F32-47EE-604A-616605F8C4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6220BA-EE71-A8EC-C59E-7DCCAC6298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4DA74D-FF0B-3A32-27D8-7DA9873C98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67CBAB-A2DC-D89B-78E2-99124E8AA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54DB44-472F-CF59-BB02-22AC9A01E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861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1FB5A-8D47-8D73-E0CB-0A1F07495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07E77F-3796-8907-A8C5-1F9341D1CF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2A2B3-4E4C-8438-8318-D8FD99752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7987B6-81D5-0D16-CA3E-255E15E61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378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F2038F-25DF-87C9-C70A-BCC85A470C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6635C7-9C6E-2626-B731-AABB302FA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7C9BEC-0FDB-1BD2-5594-903AD04C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2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5847F-3B84-2900-0666-458DF9DE1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B02CE-C794-9BD8-EBC3-AF85FCCB4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63D8BB-D36B-E7BD-202C-295A4B6BD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849C5D-CE3D-37A4-04EF-4F2279E61D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AF8C49-7167-499A-2800-3D9349AB7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8F190B-FEAD-EC61-41E2-D21824DC0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778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4A7F0-F98C-34E3-9A3F-F142ECF0C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53A31B-4C98-F844-CBD4-325959353A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631762-D430-0A9F-5A03-85B333BD28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777177-1E03-4981-01AB-EE59D6C2C8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6740DD-8EC9-2938-563C-C33DA6C29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E00741-7DC2-10AB-BBAC-C9554C150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147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E2198-092E-3CB2-690A-E956B76E1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CDA684-F8ED-4E46-685C-7FE093EBA4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6A932-E3D8-4DB9-247C-4D016BD4C3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53A62-E258-29DC-BFD9-549A1BC4D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6DED74-0297-46F1-3116-C9B637DD1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797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AB9CAE-20AA-D6E4-56D2-D3AC5D921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4AD40C-2B02-7D43-CEA9-1B2363A66B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6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3F9B1A44-067E-A5E1-59FA-FE38EEA51C45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4868" y="6592392"/>
            <a:ext cx="854464" cy="15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4066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BE794-B4C4-1FD8-9BBF-847D92C320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Guide for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D6213-1C7B-8D17-1FA7-BE3308801E6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Video Block</a:t>
            </a:r>
          </a:p>
        </p:txBody>
      </p:sp>
    </p:spTree>
    <p:extLst>
      <p:ext uri="{BB962C8B-B14F-4D97-AF65-F5344CB8AC3E}">
        <p14:creationId xmlns:p14="http://schemas.microsoft.com/office/powerpoint/2010/main" val="650396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white background with black lines&#10;&#10;Description automatically generated">
            <a:extLst>
              <a:ext uri="{FF2B5EF4-FFF2-40B4-BE49-F238E27FC236}">
                <a16:creationId xmlns:a16="http://schemas.microsoft.com/office/drawing/2014/main" id="{AB8145F4-9E2C-28FB-425B-C932D26C707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8877" b="-88877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F000CD-A4E1-F6D6-3869-87B829386D5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Here you can write Search term.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99EF9F7-66FA-4F39-78BD-033068163A20}"/>
              </a:ext>
            </a:extLst>
          </p:cNvPr>
          <p:cNvSpPr/>
          <p:nvPr/>
        </p:nvSpPr>
        <p:spPr>
          <a:xfrm>
            <a:off x="150607" y="2721685"/>
            <a:ext cx="1925619" cy="623943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D615E01-2F3A-F18D-79F6-3DA906DE201D}"/>
              </a:ext>
            </a:extLst>
          </p:cNvPr>
          <p:cNvCxnSpPr>
            <a:stCxn id="5" idx="3"/>
          </p:cNvCxnSpPr>
          <p:nvPr/>
        </p:nvCxnSpPr>
        <p:spPr>
          <a:xfrm flipH="1" flipV="1">
            <a:off x="2183802" y="3087445"/>
            <a:ext cx="5824123" cy="341555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01093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white background with black lines&#10;&#10;Description automatically generated">
            <a:extLst>
              <a:ext uri="{FF2B5EF4-FFF2-40B4-BE49-F238E27FC236}">
                <a16:creationId xmlns:a16="http://schemas.microsoft.com/office/drawing/2014/main" id="{3FC19F6D-18B5-A53A-234A-0F56F324F48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8877" b="-88877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EA314C-5DA3-B922-ACC1-0050E7A1C3A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You can also filter based on Collection.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A573EF-BAA7-0F79-17E8-7A5714816A58}"/>
              </a:ext>
            </a:extLst>
          </p:cNvPr>
          <p:cNvSpPr/>
          <p:nvPr/>
        </p:nvSpPr>
        <p:spPr>
          <a:xfrm>
            <a:off x="107576" y="3418242"/>
            <a:ext cx="2485017" cy="648148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F11140E-3A3D-50D0-A270-08B0B4E66B64}"/>
              </a:ext>
            </a:extLst>
          </p:cNvPr>
          <p:cNvCxnSpPr>
            <a:stCxn id="5" idx="3"/>
          </p:cNvCxnSpPr>
          <p:nvPr/>
        </p:nvCxnSpPr>
        <p:spPr>
          <a:xfrm flipH="1">
            <a:off x="2700169" y="3429000"/>
            <a:ext cx="5307756" cy="293146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01241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3FC19F6D-18B5-A53A-234A-0F56F324F48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35892" b="-335892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EA314C-5DA3-B922-ACC1-0050E7A1C3A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At the bottom section of the Search window, you can select the file you want.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A573EF-BAA7-0F79-17E8-7A5714816A58}"/>
              </a:ext>
            </a:extLst>
          </p:cNvPr>
          <p:cNvSpPr/>
          <p:nvPr/>
        </p:nvSpPr>
        <p:spPr>
          <a:xfrm>
            <a:off x="0" y="3219225"/>
            <a:ext cx="968188" cy="293146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F11140E-3A3D-50D0-A270-08B0B4E66B64}"/>
              </a:ext>
            </a:extLst>
          </p:cNvPr>
          <p:cNvCxnSpPr>
            <a:cxnSpLocks/>
            <a:stCxn id="5" idx="3"/>
          </p:cNvCxnSpPr>
          <p:nvPr/>
        </p:nvCxnSpPr>
        <p:spPr>
          <a:xfrm flipH="1" flipV="1">
            <a:off x="1043492" y="3345628"/>
            <a:ext cx="6964433" cy="83372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18342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5B29F1B1-DB9C-BBCB-91BE-308B46AD3CD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8801" b="-18801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F1AD50-6098-FE54-38B4-D41879C3D9D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Switching to the Upload window.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644B62-00DB-0AC0-93A7-AE84BF265418}"/>
              </a:ext>
            </a:extLst>
          </p:cNvPr>
          <p:cNvSpPr/>
          <p:nvPr/>
        </p:nvSpPr>
        <p:spPr>
          <a:xfrm>
            <a:off x="1000461" y="1032734"/>
            <a:ext cx="537883" cy="247426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F78146E-8E92-1158-3D44-0F147BA2DFBB}"/>
              </a:ext>
            </a:extLst>
          </p:cNvPr>
          <p:cNvCxnSpPr>
            <a:stCxn id="5" idx="3"/>
          </p:cNvCxnSpPr>
          <p:nvPr/>
        </p:nvCxnSpPr>
        <p:spPr>
          <a:xfrm flipH="1" flipV="1">
            <a:off x="1656678" y="1280160"/>
            <a:ext cx="6351247" cy="2148840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14605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5B29F1B1-DB9C-BBCB-91BE-308B46AD3CD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8801" b="-18801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F1AD50-6098-FE54-38B4-D41879C3D9D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Here you can name the file you want to upload.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644B62-00DB-0AC0-93A7-AE84BF265418}"/>
              </a:ext>
            </a:extLst>
          </p:cNvPr>
          <p:cNvSpPr/>
          <p:nvPr/>
        </p:nvSpPr>
        <p:spPr>
          <a:xfrm>
            <a:off x="441063" y="1635161"/>
            <a:ext cx="2603351" cy="720763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F78146E-8E92-1158-3D44-0F147BA2DFBB}"/>
              </a:ext>
            </a:extLst>
          </p:cNvPr>
          <p:cNvCxnSpPr>
            <a:cxnSpLocks/>
            <a:stCxn id="5" idx="3"/>
          </p:cNvCxnSpPr>
          <p:nvPr/>
        </p:nvCxnSpPr>
        <p:spPr>
          <a:xfrm flipH="1" flipV="1">
            <a:off x="3141233" y="2108499"/>
            <a:ext cx="4866692" cy="1320501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9427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5B29F1B1-DB9C-BBCB-91BE-308B46AD3CD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8801" b="-18801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F1AD50-6098-FE54-38B4-D41879C3D9D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Here you can pick the file to upload.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644B62-00DB-0AC0-93A7-AE84BF265418}"/>
              </a:ext>
            </a:extLst>
          </p:cNvPr>
          <p:cNvSpPr/>
          <p:nvPr/>
        </p:nvSpPr>
        <p:spPr>
          <a:xfrm>
            <a:off x="441063" y="2463499"/>
            <a:ext cx="2603351" cy="720763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F78146E-8E92-1158-3D44-0F147BA2DFBB}"/>
              </a:ext>
            </a:extLst>
          </p:cNvPr>
          <p:cNvCxnSpPr>
            <a:cxnSpLocks/>
            <a:stCxn id="5" idx="3"/>
          </p:cNvCxnSpPr>
          <p:nvPr/>
        </p:nvCxnSpPr>
        <p:spPr>
          <a:xfrm flipH="1" flipV="1">
            <a:off x="3173506" y="2926080"/>
            <a:ext cx="4834419" cy="502920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36699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5B29F1B1-DB9C-BBCB-91BE-308B46AD3CD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8801" b="-18801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F1AD50-6098-FE54-38B4-D41879C3D9D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Here you can pick a Collection to add your file to.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644B62-00DB-0AC0-93A7-AE84BF265418}"/>
              </a:ext>
            </a:extLst>
          </p:cNvPr>
          <p:cNvSpPr/>
          <p:nvPr/>
        </p:nvSpPr>
        <p:spPr>
          <a:xfrm>
            <a:off x="387274" y="3302595"/>
            <a:ext cx="2786232" cy="774553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F78146E-8E92-1158-3D44-0F147BA2DFBB}"/>
              </a:ext>
            </a:extLst>
          </p:cNvPr>
          <p:cNvCxnSpPr>
            <a:cxnSpLocks/>
            <a:stCxn id="5" idx="3"/>
          </p:cNvCxnSpPr>
          <p:nvPr/>
        </p:nvCxnSpPr>
        <p:spPr>
          <a:xfrm flipH="1">
            <a:off x="3259567" y="3429000"/>
            <a:ext cx="4748358" cy="271633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44370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5B29F1B1-DB9C-BBCB-91BE-308B46AD3CD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8801" b="-18801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F1AD50-6098-FE54-38B4-D41879C3D9D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Here you can associate your file with Tags.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644B62-00DB-0AC0-93A7-AE84BF265418}"/>
              </a:ext>
            </a:extLst>
          </p:cNvPr>
          <p:cNvSpPr/>
          <p:nvPr/>
        </p:nvSpPr>
        <p:spPr>
          <a:xfrm>
            <a:off x="376515" y="4173965"/>
            <a:ext cx="4410637" cy="1032736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F78146E-8E92-1158-3D44-0F147BA2DFBB}"/>
              </a:ext>
            </a:extLst>
          </p:cNvPr>
          <p:cNvCxnSpPr>
            <a:cxnSpLocks/>
            <a:stCxn id="5" idx="3"/>
          </p:cNvCxnSpPr>
          <p:nvPr/>
        </p:nvCxnSpPr>
        <p:spPr>
          <a:xfrm flipH="1">
            <a:off x="4905487" y="3429000"/>
            <a:ext cx="3102438" cy="658906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55260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5B29F1B1-DB9C-BBCB-91BE-308B46AD3CD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8801" b="-18801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F1AD50-6098-FE54-38B4-D41879C3D9D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To Upload your file, click here.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644B62-00DB-0AC0-93A7-AE84BF265418}"/>
              </a:ext>
            </a:extLst>
          </p:cNvPr>
          <p:cNvSpPr/>
          <p:nvPr/>
        </p:nvSpPr>
        <p:spPr>
          <a:xfrm>
            <a:off x="419547" y="5308896"/>
            <a:ext cx="914402" cy="510991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F78146E-8E92-1158-3D44-0F147BA2DFBB}"/>
              </a:ext>
            </a:extLst>
          </p:cNvPr>
          <p:cNvCxnSpPr>
            <a:cxnSpLocks/>
            <a:stCxn id="5" idx="3"/>
          </p:cNvCxnSpPr>
          <p:nvPr/>
        </p:nvCxnSpPr>
        <p:spPr>
          <a:xfrm flipH="1">
            <a:off x="1441525" y="3429000"/>
            <a:ext cx="6566400" cy="2046642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0067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9EF8C9EB-BBF8-99D0-1ADA-618DCCAFC31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464" b="-26464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B1CD51-C769-EBC4-FC7F-020C5E63DB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Video chosen.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F03555-EE1A-9A85-7EE1-8A801446AF91}"/>
              </a:ext>
            </a:extLst>
          </p:cNvPr>
          <p:cNvSpPr/>
          <p:nvPr/>
        </p:nvSpPr>
        <p:spPr>
          <a:xfrm>
            <a:off x="322729" y="1441525"/>
            <a:ext cx="6981713" cy="3001383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873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7769A762-A1F8-DD87-E6EE-77F75911276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2890" r="-4289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8CCAB6-413F-8782-7D4A-CA63B8961E5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First click the small plus symbol. Then click Video to begin creating.</a:t>
            </a:r>
          </a:p>
        </p:txBody>
      </p:sp>
      <p:sp>
        <p:nvSpPr>
          <p:cNvPr id="9" name="Circle: Hollow 8">
            <a:extLst>
              <a:ext uri="{FF2B5EF4-FFF2-40B4-BE49-F238E27FC236}">
                <a16:creationId xmlns:a16="http://schemas.microsoft.com/office/drawing/2014/main" id="{5562AC2F-9B6F-BEAE-6285-AE28A64A2ACA}"/>
              </a:ext>
            </a:extLst>
          </p:cNvPr>
          <p:cNvSpPr>
            <a:spLocks noChangeAspect="1"/>
          </p:cNvSpPr>
          <p:nvPr/>
        </p:nvSpPr>
        <p:spPr>
          <a:xfrm>
            <a:off x="2340534" y="143149"/>
            <a:ext cx="914400" cy="914400"/>
          </a:xfrm>
          <a:prstGeom prst="donut">
            <a:avLst>
              <a:gd name="adj" fmla="val 18939"/>
            </a:avLst>
          </a:prstGeom>
          <a:gradFill flip="none" rotWithShape="1">
            <a:gsLst>
              <a:gs pos="0">
                <a:schemeClr val="accent5">
                  <a:lumMod val="42000"/>
                  <a:lumOff val="58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  <a:effectLst>
            <a:outerShdw blurRad="50800" dist="50800" dir="5400000" algn="ctr" rotWithShape="0">
              <a:schemeClr val="accent4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997E553-F69A-6485-6326-DFE998079E42}"/>
              </a:ext>
            </a:extLst>
          </p:cNvPr>
          <p:cNvCxnSpPr>
            <a:cxnSpLocks/>
          </p:cNvCxnSpPr>
          <p:nvPr/>
        </p:nvCxnSpPr>
        <p:spPr>
          <a:xfrm flipH="1" flipV="1">
            <a:off x="3254934" y="925158"/>
            <a:ext cx="4752991" cy="2503841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39E30105-816E-6A74-E4B0-63791D39D7F8}"/>
              </a:ext>
            </a:extLst>
          </p:cNvPr>
          <p:cNvSpPr/>
          <p:nvPr/>
        </p:nvSpPr>
        <p:spPr>
          <a:xfrm>
            <a:off x="4003963" y="5932842"/>
            <a:ext cx="998344" cy="424927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B90A360-7D97-2F16-C5B7-AE5B20811535}"/>
              </a:ext>
            </a:extLst>
          </p:cNvPr>
          <p:cNvCxnSpPr>
            <a:cxnSpLocks/>
            <a:stCxn id="9" idx="4"/>
          </p:cNvCxnSpPr>
          <p:nvPr/>
        </p:nvCxnSpPr>
        <p:spPr>
          <a:xfrm>
            <a:off x="2797734" y="1057549"/>
            <a:ext cx="1645174" cy="4719307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52817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1D6D5E8A-F0A4-A627-C4B3-8B3C92BC206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7824" b="-17824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FCCAD9-646A-05C9-D9C4-09088EDAE14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Clicking the 3 dots you can Choose another document, Edit this document or Clear choice.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055C0A9-7C12-E6DA-DC2F-9CE19815CAE3}"/>
              </a:ext>
            </a:extLst>
          </p:cNvPr>
          <p:cNvSpPr/>
          <p:nvPr/>
        </p:nvSpPr>
        <p:spPr>
          <a:xfrm>
            <a:off x="4087906" y="2280621"/>
            <a:ext cx="430306" cy="344245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7608DDF-9A89-31AF-6CF0-424F7C9F7512}"/>
              </a:ext>
            </a:extLst>
          </p:cNvPr>
          <p:cNvCxnSpPr>
            <a:stCxn id="5" idx="3"/>
          </p:cNvCxnSpPr>
          <p:nvPr/>
        </p:nvCxnSpPr>
        <p:spPr>
          <a:xfrm flipH="1" flipV="1">
            <a:off x="4647304" y="2528047"/>
            <a:ext cx="3360621" cy="900953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42125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video call&#10;&#10;Description automatically generated">
            <a:extLst>
              <a:ext uri="{FF2B5EF4-FFF2-40B4-BE49-F238E27FC236}">
                <a16:creationId xmlns:a16="http://schemas.microsoft.com/office/drawing/2014/main" id="{63EC8A2F-7C1E-D5B6-569B-AAEC7E5BF8E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567" b="-4567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D6530A-A13A-D650-BED6-279FEF9B719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Choose a document you can set Height. This will set height of the video in </a:t>
            </a:r>
            <a:r>
              <a:rPr lang="en-US" dirty="0" err="1"/>
              <a:t>px</a:t>
            </a:r>
            <a:r>
              <a:rPr lang="en-US" dirty="0"/>
              <a:t>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966B64-69B5-344B-A5AE-0FE1C249407C}"/>
              </a:ext>
            </a:extLst>
          </p:cNvPr>
          <p:cNvSpPr/>
          <p:nvPr/>
        </p:nvSpPr>
        <p:spPr>
          <a:xfrm>
            <a:off x="322729" y="2323652"/>
            <a:ext cx="4120179" cy="2646381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6AA4E6A-D7BF-FA04-A0FB-A88FF0DDAA1B}"/>
              </a:ext>
            </a:extLst>
          </p:cNvPr>
          <p:cNvCxnSpPr>
            <a:cxnSpLocks/>
            <a:stCxn id="5" idx="3"/>
          </p:cNvCxnSpPr>
          <p:nvPr/>
        </p:nvCxnSpPr>
        <p:spPr>
          <a:xfrm flipH="1">
            <a:off x="4561242" y="3429000"/>
            <a:ext cx="3446683" cy="669664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18209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video game&#10;&#10;Description automatically generated">
            <a:extLst>
              <a:ext uri="{FF2B5EF4-FFF2-40B4-BE49-F238E27FC236}">
                <a16:creationId xmlns:a16="http://schemas.microsoft.com/office/drawing/2014/main" id="{9191071B-1DBC-90AB-CBE2-3E667647F1B5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103" b="-4103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E7BDEC-6DB3-7628-9BC8-222FCFC6A01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You have several Video options:</a:t>
            </a:r>
          </a:p>
          <a:p>
            <a:r>
              <a:rPr lang="en-US" b="1" dirty="0"/>
              <a:t>Autoplay</a:t>
            </a:r>
            <a:r>
              <a:rPr lang="en-US" dirty="0"/>
              <a:t>: Makes your video start automatically when page loads.</a:t>
            </a:r>
          </a:p>
          <a:p>
            <a:r>
              <a:rPr lang="en-US" b="1" dirty="0"/>
              <a:t>User controls</a:t>
            </a:r>
            <a:r>
              <a:rPr lang="en-US" dirty="0"/>
              <a:t>: Give your user video controls in the player.</a:t>
            </a:r>
          </a:p>
          <a:p>
            <a:r>
              <a:rPr lang="en-US" b="1" dirty="0"/>
              <a:t>Loop</a:t>
            </a:r>
            <a:r>
              <a:rPr lang="en-US" dirty="0"/>
              <a:t>: makes the video automatically repeat.</a:t>
            </a:r>
          </a:p>
          <a:p>
            <a:r>
              <a:rPr lang="en-US" b="1" dirty="0" err="1"/>
              <a:t>Playsinline</a:t>
            </a:r>
            <a:r>
              <a:rPr lang="en-US" dirty="0"/>
              <a:t>: On mobile devices makes the video play inline instead of full-screen.</a:t>
            </a:r>
          </a:p>
          <a:p>
            <a:r>
              <a:rPr lang="en-US" b="1" dirty="0"/>
              <a:t>Preload</a:t>
            </a:r>
            <a:r>
              <a:rPr lang="en-US" dirty="0"/>
              <a:t>: Preload the video before showing page.</a:t>
            </a:r>
          </a:p>
        </p:txBody>
      </p:sp>
    </p:spTree>
    <p:extLst>
      <p:ext uri="{BB962C8B-B14F-4D97-AF65-F5344CB8AC3E}">
        <p14:creationId xmlns:p14="http://schemas.microsoft.com/office/powerpoint/2010/main" val="3865625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video file&#10;&#10;Description automatically generated">
            <a:extLst>
              <a:ext uri="{FF2B5EF4-FFF2-40B4-BE49-F238E27FC236}">
                <a16:creationId xmlns:a16="http://schemas.microsoft.com/office/drawing/2014/main" id="{EC6DF6C1-3895-8198-3872-F43597B2F80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7540" b="-3754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D6C37A-9ED7-907A-DD35-FC4C370D96D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At the top you can set YouTube video ID. Note to only use the video ID and not the whole embed link.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426F7E-8103-5904-7005-48616E6471DD}"/>
              </a:ext>
            </a:extLst>
          </p:cNvPr>
          <p:cNvSpPr/>
          <p:nvPr/>
        </p:nvSpPr>
        <p:spPr>
          <a:xfrm>
            <a:off x="559398" y="2065468"/>
            <a:ext cx="2624866" cy="2377440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B6A4A64-8A84-EB11-B58B-1403CD0C2B74}"/>
              </a:ext>
            </a:extLst>
          </p:cNvPr>
          <p:cNvCxnSpPr>
            <a:stCxn id="5" idx="3"/>
          </p:cNvCxnSpPr>
          <p:nvPr/>
        </p:nvCxnSpPr>
        <p:spPr>
          <a:xfrm flipH="1">
            <a:off x="3345628" y="3429000"/>
            <a:ext cx="4662297" cy="357692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3807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41544DC3-0F47-A254-1E2A-078BFE658A1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5189" b="-45189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BA1BC4-D48E-05BB-8C22-9B9BD2BA703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To go live first click the arrow to open the menu. Then click Publish.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4BA01E8-64CD-4FC0-DB17-F60258E7E926}"/>
              </a:ext>
            </a:extLst>
          </p:cNvPr>
          <p:cNvSpPr/>
          <p:nvPr/>
        </p:nvSpPr>
        <p:spPr>
          <a:xfrm>
            <a:off x="4389120" y="4528969"/>
            <a:ext cx="398033" cy="580913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243DA0-853C-8D79-AE20-21A4E0E11B17}"/>
              </a:ext>
            </a:extLst>
          </p:cNvPr>
          <p:cNvSpPr/>
          <p:nvPr/>
        </p:nvSpPr>
        <p:spPr>
          <a:xfrm>
            <a:off x="613186" y="3560781"/>
            <a:ext cx="1043492" cy="473337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2527F53-F255-9C07-A9FE-8FD1673B46AF}"/>
              </a:ext>
            </a:extLst>
          </p:cNvPr>
          <p:cNvCxnSpPr>
            <a:stCxn id="3" idx="1"/>
          </p:cNvCxnSpPr>
          <p:nvPr/>
        </p:nvCxnSpPr>
        <p:spPr>
          <a:xfrm flipH="1">
            <a:off x="4894729" y="3429000"/>
            <a:ext cx="3113196" cy="1368911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5A22FA5-A4F8-2924-1512-FA8A472B074E}"/>
              </a:ext>
            </a:extLst>
          </p:cNvPr>
          <p:cNvCxnSpPr>
            <a:stCxn id="6" idx="1"/>
          </p:cNvCxnSpPr>
          <p:nvPr/>
        </p:nvCxnSpPr>
        <p:spPr>
          <a:xfrm flipH="1" flipV="1">
            <a:off x="1753496" y="3905026"/>
            <a:ext cx="2635624" cy="914400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9546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570CD293-6B6D-4BFF-D5F2-C9D281F24CC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4" r="474"/>
          <a:stretch>
            <a:fillRect/>
          </a:stretch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6601FA-3D39-AF11-B108-15F622EE17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Click View live to open your webpage and see what you created.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52C7B1E-DDF9-D1F4-50A3-39484F0927FE}"/>
              </a:ext>
            </a:extLst>
          </p:cNvPr>
          <p:cNvCxnSpPr>
            <a:cxnSpLocks/>
            <a:stCxn id="5" idx="3"/>
          </p:cNvCxnSpPr>
          <p:nvPr/>
        </p:nvCxnSpPr>
        <p:spPr>
          <a:xfrm flipH="1" flipV="1">
            <a:off x="4847771" y="1146627"/>
            <a:ext cx="3160154" cy="2282373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19E7927E-2988-3175-660D-9BFD2282075E}"/>
              </a:ext>
            </a:extLst>
          </p:cNvPr>
          <p:cNvSpPr/>
          <p:nvPr/>
        </p:nvSpPr>
        <p:spPr>
          <a:xfrm>
            <a:off x="4107542" y="319314"/>
            <a:ext cx="1335314" cy="624115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703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bird holding a fish in its beak&#10;&#10;Description automatically generated">
            <a:extLst>
              <a:ext uri="{FF2B5EF4-FFF2-40B4-BE49-F238E27FC236}">
                <a16:creationId xmlns:a16="http://schemas.microsoft.com/office/drawing/2014/main" id="{DB1D303B-9251-F15F-F24B-B39FBE2A886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3134" b="-23134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A1C82A-BB4E-4922-C009-6701905672D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full screen video have been added.</a:t>
            </a:r>
          </a:p>
        </p:txBody>
      </p:sp>
    </p:spTree>
    <p:extLst>
      <p:ext uri="{BB962C8B-B14F-4D97-AF65-F5344CB8AC3E}">
        <p14:creationId xmlns:p14="http://schemas.microsoft.com/office/powerpoint/2010/main" val="4081202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307AD470-47D5-4D42-82EA-371FEADDA2A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0228" b="-40228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BB143F-FEA2-B203-C30B-97A23B6A2B1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YouTube video ID you can set Video location as an external .mp4 video link.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AC6F05-B183-B2EC-34DC-636E12174035}"/>
              </a:ext>
            </a:extLst>
          </p:cNvPr>
          <p:cNvSpPr/>
          <p:nvPr/>
        </p:nvSpPr>
        <p:spPr>
          <a:xfrm>
            <a:off x="0" y="3429000"/>
            <a:ext cx="7799294" cy="1207546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518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video game screen capture&#10;&#10;Description automatically generated">
            <a:extLst>
              <a:ext uri="{FF2B5EF4-FFF2-40B4-BE49-F238E27FC236}">
                <a16:creationId xmlns:a16="http://schemas.microsoft.com/office/drawing/2014/main" id="{237B6A30-8351-FAA8-3BD6-83C6640AB3F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2999" b="-22999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7AFAA2-6971-12AC-2DDC-5B995C3ED7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.mp4 video have been added.</a:t>
            </a:r>
          </a:p>
        </p:txBody>
      </p:sp>
    </p:spTree>
    <p:extLst>
      <p:ext uri="{BB962C8B-B14F-4D97-AF65-F5344CB8AC3E}">
        <p14:creationId xmlns:p14="http://schemas.microsoft.com/office/powerpoint/2010/main" val="1851519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CED96E2D-8070-AFCE-1601-8E11A9A79B7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7258" b="-97258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23F916-7AFB-CCD6-ED9E-0D53CBBFDE3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Video location you can set Video as an internal .mp4 video file or upload a new one.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A26383-A164-B689-69AF-DE42B23DEABB}"/>
              </a:ext>
            </a:extLst>
          </p:cNvPr>
          <p:cNvSpPr/>
          <p:nvPr/>
        </p:nvSpPr>
        <p:spPr>
          <a:xfrm>
            <a:off x="150607" y="3582296"/>
            <a:ext cx="1818042" cy="451822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5BBF5FE-71BB-80B9-FCCA-F6B3FCE46C45}"/>
              </a:ext>
            </a:extLst>
          </p:cNvPr>
          <p:cNvCxnSpPr>
            <a:stCxn id="5" idx="3"/>
          </p:cNvCxnSpPr>
          <p:nvPr/>
        </p:nvCxnSpPr>
        <p:spPr>
          <a:xfrm flipH="1">
            <a:off x="2130014" y="3429000"/>
            <a:ext cx="5877911" cy="368449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9265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ightwave3D">
      <a:dk1>
        <a:sysClr val="windowText" lastClr="000000"/>
      </a:dk1>
      <a:lt1>
        <a:srgbClr val="F7F5ED"/>
      </a:lt1>
      <a:dk2>
        <a:srgbClr val="44546A"/>
      </a:dk2>
      <a:lt2>
        <a:srgbClr val="E7E6E6"/>
      </a:lt2>
      <a:accent1>
        <a:srgbClr val="000000"/>
      </a:accent1>
      <a:accent2>
        <a:srgbClr val="F7F5ED"/>
      </a:accent2>
      <a:accent3>
        <a:srgbClr val="333333"/>
      </a:accent3>
      <a:accent4>
        <a:srgbClr val="CCCCCC"/>
      </a:accent4>
      <a:accent5>
        <a:srgbClr val="F2A900"/>
      </a:accent5>
      <a:accent6>
        <a:srgbClr val="0079C3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76200">
          <a:solidFill>
            <a:schemeClr val="accent5"/>
          </a:solidFill>
        </a:ln>
        <a:effectLst/>
      </a:spPr>
      <a:bodyPr lIns="91440" tIns="45720" rtlCol="0" anchor="ctr"/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88900" cap="rnd" cmpd="sng" algn="ctr"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/>
              </a:gs>
            </a:gsLst>
            <a:path path="circle">
              <a:fillToRect l="50000" t="130000" r="50000" b="-30000"/>
            </a:path>
            <a:tileRect/>
          </a:gradFill>
          <a:prstDash val="solid"/>
          <a:round/>
          <a:headEnd type="none" w="med" len="med"/>
          <a:tailEnd type="arrow" w="med" len="med"/>
        </a:ln>
        <a:effectLst>
          <a:outerShdw blurRad="50800" dist="38100" dir="5400000" algn="t" rotWithShape="0">
            <a:schemeClr val="accent1">
              <a:alpha val="40000"/>
            </a:schemeClr>
          </a:outerShdw>
        </a:effectLst>
      </a:spPr>
      <a:bodyPr/>
      <a:lstStyle/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816</TotalTime>
  <Words>320</Words>
  <Application>Microsoft Office PowerPoint</Application>
  <PresentationFormat>Widescreen</PresentationFormat>
  <Paragraphs>28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Guide for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Block</dc:title>
  <dc:creator>Michael Lundager</dc:creator>
  <cp:lastModifiedBy>Michael Lundager</cp:lastModifiedBy>
  <cp:revision>127</cp:revision>
  <dcterms:created xsi:type="dcterms:W3CDTF">2023-11-16T12:05:29Z</dcterms:created>
  <dcterms:modified xsi:type="dcterms:W3CDTF">2023-11-23T14:17:21Z</dcterms:modified>
</cp:coreProperties>
</file>