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338" r:id="rId5"/>
    <p:sldId id="262" r:id="rId6"/>
    <p:sldId id="337" r:id="rId7"/>
    <p:sldId id="339" r:id="rId8"/>
    <p:sldId id="340" r:id="rId9"/>
    <p:sldId id="341" r:id="rId10"/>
    <p:sldId id="342" r:id="rId11"/>
    <p:sldId id="343" r:id="rId12"/>
    <p:sldId id="344" r:id="rId13"/>
    <p:sldId id="264" r:id="rId14"/>
    <p:sldId id="265" r:id="rId15"/>
    <p:sldId id="283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345" r:id="rId26"/>
    <p:sldId id="352" r:id="rId27"/>
    <p:sldId id="346" r:id="rId28"/>
    <p:sldId id="347" r:id="rId29"/>
    <p:sldId id="348" r:id="rId30"/>
    <p:sldId id="349" r:id="rId31"/>
    <p:sldId id="350" r:id="rId32"/>
    <p:sldId id="351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258" r:id="rId42"/>
    <p:sldId id="259" r:id="rId43"/>
    <p:sldId id="260" r:id="rId44"/>
    <p:sldId id="261" r:id="rId45"/>
    <p:sldId id="361" r:id="rId46"/>
    <p:sldId id="263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1" r:id="rId67"/>
    <p:sldId id="335" r:id="rId68"/>
    <p:sldId id="382" r:id="rId69"/>
    <p:sldId id="383" r:id="rId70"/>
    <p:sldId id="384" r:id="rId71"/>
    <p:sldId id="385" r:id="rId72"/>
    <p:sldId id="386" r:id="rId73"/>
    <p:sldId id="387" r:id="rId74"/>
    <p:sldId id="388" r:id="rId75"/>
    <p:sldId id="389" r:id="rId76"/>
    <p:sldId id="390" r:id="rId77"/>
    <p:sldId id="391" r:id="rId78"/>
    <p:sldId id="282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061" y="3725863"/>
            <a:ext cx="12027050" cy="1193800"/>
          </a:xfrm>
        </p:spPr>
        <p:txBody>
          <a:bodyPr>
            <a:normAutofit/>
          </a:bodyPr>
          <a:lstStyle/>
          <a:p>
            <a:r>
              <a:rPr lang="en-US" sz="4300" dirty="0"/>
              <a:t>Banner with see through background and video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DBCBE7-50FC-285C-2941-2923656FB9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77" b="-3277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E5388-5714-001F-4ABE-5F9866B547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see our Text section.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D507B-FFF5-3A02-DB1B-00206902EE96}"/>
              </a:ext>
            </a:extLst>
          </p:cNvPr>
          <p:cNvSpPr/>
          <p:nvPr/>
        </p:nvSpPr>
        <p:spPr>
          <a:xfrm>
            <a:off x="860612" y="3450516"/>
            <a:ext cx="2216075" cy="48678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FB4334-81DC-5223-E830-ED80EEF83FB5}"/>
              </a:ext>
            </a:extLst>
          </p:cNvPr>
          <p:cNvCxnSpPr>
            <a:stCxn id="5" idx="3"/>
          </p:cNvCxnSpPr>
          <p:nvPr/>
        </p:nvCxnSpPr>
        <p:spPr>
          <a:xfrm flipH="1">
            <a:off x="3216536" y="3429000"/>
            <a:ext cx="4791389" cy="2178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3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34F2D4C-A46F-4CFA-3605-3AE9893DE4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4" r="-838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1083A-9FEF-7684-38F2-CB223DD26A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Below Text, you can designate a section that your page will belong to. It is a bookmark for the menu.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32F71-8338-6D7B-5E9D-183B1BC53A84}"/>
              </a:ext>
            </a:extLst>
          </p:cNvPr>
          <p:cNvSpPr/>
          <p:nvPr/>
        </p:nvSpPr>
        <p:spPr>
          <a:xfrm>
            <a:off x="1043492" y="3429000"/>
            <a:ext cx="2700169" cy="193906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897AC3-06BE-D2DB-2BD5-058A5EEB4E64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823850" y="3429000"/>
            <a:ext cx="4184075" cy="116451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64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C044E0A-5517-8855-7C80-3228C796DE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5" b="-105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85821-0647-30F8-05D5-8C31A611D5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Section you can Choose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4A795-26A3-C3B0-82C8-F3216F866489}"/>
              </a:ext>
            </a:extLst>
          </p:cNvPr>
          <p:cNvSpPr/>
          <p:nvPr/>
        </p:nvSpPr>
        <p:spPr>
          <a:xfrm>
            <a:off x="462579" y="3657600"/>
            <a:ext cx="3754419" cy="71000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CE414B-6A25-D240-229F-3115D18BEF7E}"/>
              </a:ext>
            </a:extLst>
          </p:cNvPr>
          <p:cNvCxnSpPr>
            <a:stCxn id="5" idx="3"/>
          </p:cNvCxnSpPr>
          <p:nvPr/>
        </p:nvCxnSpPr>
        <p:spPr>
          <a:xfrm flipH="1">
            <a:off x="4346089" y="3429000"/>
            <a:ext cx="3661836" cy="5405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73" r="-4487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Banner with see through background and video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2362050" y="207696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3265692" y="957431"/>
            <a:ext cx="4742233" cy="247156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2061699" y="5305527"/>
            <a:ext cx="2004692" cy="6757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819250" y="1122096"/>
            <a:ext cx="278953" cy="408460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857A235-5B25-1E3C-C732-006CDE3632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2" b="-150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D823E-6B9E-92DD-19AA-EBFC968128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Image chosen.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40489-D3EC-977B-9F2E-43A9F0FEF81F}"/>
              </a:ext>
            </a:extLst>
          </p:cNvPr>
          <p:cNvSpPr/>
          <p:nvPr/>
        </p:nvSpPr>
        <p:spPr>
          <a:xfrm>
            <a:off x="215153" y="2237591"/>
            <a:ext cx="5959736" cy="31842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7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large rock formation in the desert&#10;&#10;Description automatically generated">
            <a:extLst>
              <a:ext uri="{FF2B5EF4-FFF2-40B4-BE49-F238E27FC236}">
                <a16:creationId xmlns:a16="http://schemas.microsoft.com/office/drawing/2014/main" id="{2955E81F-00E0-8AA2-6CF8-7BDB80C274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173" b="-9617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FA43A-732D-5ABE-E3C4-4C732EC2F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image have been added.</a:t>
            </a:r>
          </a:p>
        </p:txBody>
      </p:sp>
    </p:spTree>
    <p:extLst>
      <p:ext uri="{BB962C8B-B14F-4D97-AF65-F5344CB8AC3E}">
        <p14:creationId xmlns:p14="http://schemas.microsoft.com/office/powerpoint/2010/main" val="1404259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EE0ED17D-308A-0088-C37D-79C1D870BC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5" r="-656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D4301-26C2-88D3-EE17-554776833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an image you can write Link text. This functions as the Button text. It will not show until we give it a link below.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DE4F9-781A-F5C5-FBED-3F0A9EFF0F20}"/>
              </a:ext>
            </a:extLst>
          </p:cNvPr>
          <p:cNvSpPr/>
          <p:nvPr/>
        </p:nvSpPr>
        <p:spPr>
          <a:xfrm>
            <a:off x="806824" y="2560320"/>
            <a:ext cx="2721684" cy="176425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E8A077-EBB9-BFB6-E612-A327918DA6AC}"/>
              </a:ext>
            </a:extLst>
          </p:cNvPr>
          <p:cNvCxnSpPr>
            <a:stCxn id="3" idx="1"/>
          </p:cNvCxnSpPr>
          <p:nvPr/>
        </p:nvCxnSpPr>
        <p:spPr>
          <a:xfrm flipH="1">
            <a:off x="3668358" y="3429000"/>
            <a:ext cx="4339567" cy="23935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96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F42B41B-79F0-1C33-A2D5-590FE82E8D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31" b="-1173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CAA4-7903-69CF-8DD1-484B666709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Link text you can Choose a page as an Internal page link for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6B57A-634F-4E5F-B395-678A9E37E3A9}"/>
              </a:ext>
            </a:extLst>
          </p:cNvPr>
          <p:cNvSpPr/>
          <p:nvPr/>
        </p:nvSpPr>
        <p:spPr>
          <a:xfrm>
            <a:off x="236668" y="2667896"/>
            <a:ext cx="3582297" cy="153834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875E95-3852-2026-CFC6-A95E253524E1}"/>
              </a:ext>
            </a:extLst>
          </p:cNvPr>
          <p:cNvCxnSpPr>
            <a:stCxn id="3" idx="1"/>
          </p:cNvCxnSpPr>
          <p:nvPr/>
        </p:nvCxnSpPr>
        <p:spPr>
          <a:xfrm flipH="1">
            <a:off x="3958814" y="3429000"/>
            <a:ext cx="4049111" cy="325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728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page chooser window you can search for the page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1592132" y="2076226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657600" y="2334409"/>
            <a:ext cx="4350325" cy="10945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3F02603B-4E5D-4EBD-347C-057AEE4A50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6" b="-98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E4E5E-33C0-D957-B124-34D672D399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6CA85-8BC6-C6FA-681B-067FD7B95DFA}"/>
              </a:ext>
            </a:extLst>
          </p:cNvPr>
          <p:cNvSpPr/>
          <p:nvPr/>
        </p:nvSpPr>
        <p:spPr>
          <a:xfrm>
            <a:off x="1731981" y="2646381"/>
            <a:ext cx="3743661" cy="201168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9D1B1E-CF2B-20ED-BE44-264958101AA2}"/>
              </a:ext>
            </a:extLst>
          </p:cNvPr>
          <p:cNvCxnSpPr>
            <a:stCxn id="3" idx="1"/>
          </p:cNvCxnSpPr>
          <p:nvPr/>
        </p:nvCxnSpPr>
        <p:spPr>
          <a:xfrm flipH="1">
            <a:off x="5561704" y="3429000"/>
            <a:ext cx="2446221" cy="46526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64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a page on the list have pages under it, you can click here to see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7358231" y="3851235"/>
            <a:ext cx="451820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616414" y="3429000"/>
            <a:ext cx="391511" cy="325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71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select a page by clicking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387275" y="3915783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506532" y="3429000"/>
            <a:ext cx="5501393" cy="69655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70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6F26CF3D-6A5F-06C0-1E34-983111BA49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52" b="-1405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B9BF5-8516-BFFB-CDE6-878F2355A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 page you can write an External link URL as link for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7FA37-05F2-54DA-0A03-0E022E882649}"/>
              </a:ext>
            </a:extLst>
          </p:cNvPr>
          <p:cNvSpPr/>
          <p:nvPr/>
        </p:nvSpPr>
        <p:spPr>
          <a:xfrm>
            <a:off x="344245" y="2581836"/>
            <a:ext cx="6637468" cy="162440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6BC6C-F0DA-6074-5558-36A915160B5E}"/>
              </a:ext>
            </a:extLst>
          </p:cNvPr>
          <p:cNvCxnSpPr>
            <a:stCxn id="3" idx="1"/>
          </p:cNvCxnSpPr>
          <p:nvPr/>
        </p:nvCxnSpPr>
        <p:spPr>
          <a:xfrm flipH="1">
            <a:off x="7110805" y="3429000"/>
            <a:ext cx="897120" cy="13178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759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large rock formation in the desert&#10;&#10;Description automatically generated">
            <a:extLst>
              <a:ext uri="{FF2B5EF4-FFF2-40B4-BE49-F238E27FC236}">
                <a16:creationId xmlns:a16="http://schemas.microsoft.com/office/drawing/2014/main" id="{0F09530E-C14F-397B-EA7E-F0E4FA010E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593" b="-8459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9920-B11E-4FFD-5593-E8F7C29958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Button have been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F93515-D9F1-7C3E-3991-8857C1FEF265}"/>
              </a:ext>
            </a:extLst>
          </p:cNvPr>
          <p:cNvSpPr/>
          <p:nvPr/>
        </p:nvSpPr>
        <p:spPr>
          <a:xfrm>
            <a:off x="150607" y="3786692"/>
            <a:ext cx="1097280" cy="36576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A3DDBD-D4E3-4775-7104-1F8B39BC1589}"/>
              </a:ext>
            </a:extLst>
          </p:cNvPr>
          <p:cNvCxnSpPr>
            <a:stCxn id="5" idx="3"/>
          </p:cNvCxnSpPr>
          <p:nvPr/>
        </p:nvCxnSpPr>
        <p:spPr>
          <a:xfrm flipH="1">
            <a:off x="1366221" y="3429000"/>
            <a:ext cx="6641704" cy="49754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646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0B02784-375F-C410-8889-19C1C289A1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77" r="-2447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F21EE-8508-FACD-5A17-D96E26E77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External link URL you can set Open in new tab. If True, the browser will open the link in a new tab when viewer clicks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8C213-BA18-EA48-6D8F-2C7CED9AE505}"/>
              </a:ext>
            </a:extLst>
          </p:cNvPr>
          <p:cNvSpPr/>
          <p:nvPr/>
        </p:nvSpPr>
        <p:spPr>
          <a:xfrm>
            <a:off x="1775012" y="3429000"/>
            <a:ext cx="3722146" cy="178845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A0B6BC-2F04-2573-3D80-E1C7C44406FC}"/>
              </a:ext>
            </a:extLst>
          </p:cNvPr>
          <p:cNvCxnSpPr>
            <a:stCxn id="3" idx="1"/>
          </p:cNvCxnSpPr>
          <p:nvPr/>
        </p:nvCxnSpPr>
        <p:spPr>
          <a:xfrm flipH="1">
            <a:off x="5669280" y="3429000"/>
            <a:ext cx="2338645" cy="70193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77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349DB7C-E04D-5F1F-A67F-762FDED120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26" b="-307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BA22F-0C5D-CFB4-1FDB-47C035F9A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Open in new tab, you can set YouTube video ID. Note that you should only use the video ID and not the whole embed link.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A01BC-0DA6-DA89-8E21-5859F791FECA}"/>
              </a:ext>
            </a:extLst>
          </p:cNvPr>
          <p:cNvSpPr/>
          <p:nvPr/>
        </p:nvSpPr>
        <p:spPr>
          <a:xfrm>
            <a:off x="430306" y="3829722"/>
            <a:ext cx="2302136" cy="7315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03A4FD-60AC-6C3B-9D17-72C150BDBD22}"/>
              </a:ext>
            </a:extLst>
          </p:cNvPr>
          <p:cNvCxnSpPr>
            <a:stCxn id="5" idx="3"/>
          </p:cNvCxnSpPr>
          <p:nvPr/>
        </p:nvCxnSpPr>
        <p:spPr>
          <a:xfrm flipH="1">
            <a:off x="2850776" y="3429000"/>
            <a:ext cx="5157149" cy="65890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44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landscape with a mountain and a bird&#10;&#10;Description automatically generated with medium confidence">
            <a:extLst>
              <a:ext uri="{FF2B5EF4-FFF2-40B4-BE49-F238E27FC236}">
                <a16:creationId xmlns:a16="http://schemas.microsoft.com/office/drawing/2014/main" id="{8D29448C-A4D4-C490-56CF-0FE2F37196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61" b="-5936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C53-D5FD-8CF6-435F-0D8FB29B0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YouTube video have been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4FCA3-01B9-D8CD-AAA8-F4479F2FD364}"/>
              </a:ext>
            </a:extLst>
          </p:cNvPr>
          <p:cNvSpPr/>
          <p:nvPr/>
        </p:nvSpPr>
        <p:spPr>
          <a:xfrm>
            <a:off x="3453205" y="2302136"/>
            <a:ext cx="3442447" cy="211925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0185A2-629A-D5BF-6F4D-FB36408F3FA5}"/>
              </a:ext>
            </a:extLst>
          </p:cNvPr>
          <p:cNvCxnSpPr>
            <a:stCxn id="3" idx="1"/>
          </p:cNvCxnSpPr>
          <p:nvPr/>
        </p:nvCxnSpPr>
        <p:spPr>
          <a:xfrm flipH="1">
            <a:off x="6981713" y="3429000"/>
            <a:ext cx="1026212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72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FB44581F-5701-1A68-E62B-E241EE937A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95" b="-3209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1AB84-B747-824B-F5E4-312674CA04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YouTube video ID you can link to a .mp4 Video location.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32C2B-4C42-D8CE-096A-2E436957F742}"/>
              </a:ext>
            </a:extLst>
          </p:cNvPr>
          <p:cNvSpPr/>
          <p:nvPr/>
        </p:nvSpPr>
        <p:spPr>
          <a:xfrm>
            <a:off x="75304" y="3364452"/>
            <a:ext cx="7713232" cy="119678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0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in a space ship&#10;&#10;Description automatically generated with medium confidence">
            <a:extLst>
              <a:ext uri="{FF2B5EF4-FFF2-40B4-BE49-F238E27FC236}">
                <a16:creationId xmlns:a16="http://schemas.microsoft.com/office/drawing/2014/main" id="{22AD367C-ACBB-128A-D974-B5869DBC7D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27" b="-5492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5DD42-D945-8329-7B0F-A967538B97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video have been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4EF20-4926-F777-E59C-E7B181619D15}"/>
              </a:ext>
            </a:extLst>
          </p:cNvPr>
          <p:cNvSpPr/>
          <p:nvPr/>
        </p:nvSpPr>
        <p:spPr>
          <a:xfrm>
            <a:off x="3431689" y="2216075"/>
            <a:ext cx="3528509" cy="21730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3C44CE-3B3F-5345-8D30-0EE34D4645C8}"/>
              </a:ext>
            </a:extLst>
          </p:cNvPr>
          <p:cNvCxnSpPr>
            <a:stCxn id="3" idx="1"/>
          </p:cNvCxnSpPr>
          <p:nvPr/>
        </p:nvCxnSpPr>
        <p:spPr>
          <a:xfrm flipH="1">
            <a:off x="7143078" y="3429000"/>
            <a:ext cx="864847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899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437F289-B8FC-D519-546A-3203B1DFEB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08" b="-6260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C3719-ED4C-B1EF-F7C2-533A21A2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Video location you can set Video to put an internal video on the HTML page.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45C412-AC11-E587-A8B6-052CB5250917}"/>
              </a:ext>
            </a:extLst>
          </p:cNvPr>
          <p:cNvSpPr/>
          <p:nvPr/>
        </p:nvSpPr>
        <p:spPr>
          <a:xfrm>
            <a:off x="172122" y="3689873"/>
            <a:ext cx="1871831" cy="50560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9A7730-0C37-0DE6-473F-703AB6516807}"/>
              </a:ext>
            </a:extLst>
          </p:cNvPr>
          <p:cNvCxnSpPr>
            <a:stCxn id="5" idx="3"/>
          </p:cNvCxnSpPr>
          <p:nvPr/>
        </p:nvCxnSpPr>
        <p:spPr>
          <a:xfrm flipH="1">
            <a:off x="2183802" y="3429000"/>
            <a:ext cx="5824123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3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025317A-4B39-F978-DA06-216EB092F2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07" b="-780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B4DAC-25EA-7F3B-0B14-D4E149CCB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6E3F-DDC7-7588-8F31-F03B5D14EAF7}"/>
              </a:ext>
            </a:extLst>
          </p:cNvPr>
          <p:cNvSpPr/>
          <p:nvPr/>
        </p:nvSpPr>
        <p:spPr>
          <a:xfrm>
            <a:off x="5185186" y="5561704"/>
            <a:ext cx="505609" cy="6777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473250-5250-C8A9-C661-4FD3600E27FD}"/>
              </a:ext>
            </a:extLst>
          </p:cNvPr>
          <p:cNvSpPr/>
          <p:nvPr/>
        </p:nvSpPr>
        <p:spPr>
          <a:xfrm>
            <a:off x="387275" y="4303059"/>
            <a:ext cx="1301676" cy="58091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113B95-2DC9-8595-CE74-9DCB574F42B3}"/>
              </a:ext>
            </a:extLst>
          </p:cNvPr>
          <p:cNvCxnSpPr>
            <a:stCxn id="3" idx="1"/>
          </p:cNvCxnSpPr>
          <p:nvPr/>
        </p:nvCxnSpPr>
        <p:spPr>
          <a:xfrm flipH="1">
            <a:off x="5819887" y="3429000"/>
            <a:ext cx="2188038" cy="213270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83D74B-3685-480A-85BA-EF49AEE97090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796527" y="4754880"/>
            <a:ext cx="3388659" cy="114569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31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AB8145F4-9E2C-28FB-425B-C932D26C70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77" b="-8887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00CD-A4E1-F6D6-3869-87B829386D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EF9F7-66FA-4F39-78BD-033068163A20}"/>
              </a:ext>
            </a:extLst>
          </p:cNvPr>
          <p:cNvSpPr/>
          <p:nvPr/>
        </p:nvSpPr>
        <p:spPr>
          <a:xfrm>
            <a:off x="150607" y="2721685"/>
            <a:ext cx="1925619" cy="62394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615E01-2F3A-F18D-79F6-3DA906DE201D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2183802" y="3087445"/>
            <a:ext cx="5824123" cy="34155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109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3FC19F6D-18B5-A53A-234A-0F56F324F4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77" b="-8887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A314C-5DA3-B922-ACC1-0050E7A1C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filter based on Collection.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573EF-BAA7-0F79-17E8-7A5714816A58}"/>
              </a:ext>
            </a:extLst>
          </p:cNvPr>
          <p:cNvSpPr/>
          <p:nvPr/>
        </p:nvSpPr>
        <p:spPr>
          <a:xfrm>
            <a:off x="107576" y="3418242"/>
            <a:ext cx="2485017" cy="6481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11140E-3A3D-50D0-A270-08B0B4E66B64}"/>
              </a:ext>
            </a:extLst>
          </p:cNvPr>
          <p:cNvCxnSpPr>
            <a:stCxn id="5" idx="3"/>
          </p:cNvCxnSpPr>
          <p:nvPr/>
        </p:nvCxnSpPr>
        <p:spPr>
          <a:xfrm flipH="1">
            <a:off x="2700169" y="3429000"/>
            <a:ext cx="5307756" cy="29314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24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FC19F6D-18B5-A53A-234A-0F56F324F4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892" b="-33589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A314C-5DA3-B922-ACC1-0050E7A1C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section of the Search window, you can select the file you want.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573EF-BAA7-0F79-17E8-7A5714816A58}"/>
              </a:ext>
            </a:extLst>
          </p:cNvPr>
          <p:cNvSpPr/>
          <p:nvPr/>
        </p:nvSpPr>
        <p:spPr>
          <a:xfrm>
            <a:off x="0" y="3219225"/>
            <a:ext cx="968188" cy="29314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11140E-3A3D-50D0-A270-08B0B4E66B64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1043492" y="3345628"/>
            <a:ext cx="6964433" cy="833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34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Switching to the Upload window.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1000461" y="1032734"/>
            <a:ext cx="537883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56678" y="1280160"/>
            <a:ext cx="6351247" cy="214884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60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name the file you want to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441063" y="1635161"/>
            <a:ext cx="2603351" cy="7207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41233" y="2108499"/>
            <a:ext cx="4866692" cy="1320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2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pick the file to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441063" y="2463499"/>
            <a:ext cx="2603351" cy="7207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926080"/>
            <a:ext cx="4834419" cy="50292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69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pick a Collection to add your file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387274" y="3302595"/>
            <a:ext cx="2786232" cy="77455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259567" y="3429000"/>
            <a:ext cx="4748358" cy="27163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37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associate your file with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376515" y="4173965"/>
            <a:ext cx="4410637" cy="103273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905487" y="3429000"/>
            <a:ext cx="3102438" cy="65890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260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Upload your file, click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419547" y="5308896"/>
            <a:ext cx="914402" cy="51099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1441525" y="3429000"/>
            <a:ext cx="6566400" cy="20466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06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5803B91F-9C99-1B04-E438-AFBDD93941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754" b="-5175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42634-26EC-7D29-940B-656CD016E1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Video chosen.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70034-491A-027A-DC8C-B43F2C44F0E9}"/>
              </a:ext>
            </a:extLst>
          </p:cNvPr>
          <p:cNvSpPr/>
          <p:nvPr/>
        </p:nvSpPr>
        <p:spPr>
          <a:xfrm>
            <a:off x="0" y="3130475"/>
            <a:ext cx="3216536" cy="124788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7BA3C9-FFEF-6B9C-7BEF-C574C8C08DFA}"/>
              </a:ext>
            </a:extLst>
          </p:cNvPr>
          <p:cNvCxnSpPr>
            <a:stCxn id="3" idx="1"/>
          </p:cNvCxnSpPr>
          <p:nvPr/>
        </p:nvCxnSpPr>
        <p:spPr>
          <a:xfrm flipH="1">
            <a:off x="3356386" y="3429000"/>
            <a:ext cx="4651539" cy="47602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6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1DFBEBB-2D0E-941A-CE23-AB72625B3B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98" b="-283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8220-F2EC-801A-D5C7-EB5951C59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Clicking the 3 dots you can Choose another document, Edit this document or Clear choice.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031DF-E3F7-0B17-31FE-2E8531A4D127}"/>
              </a:ext>
            </a:extLst>
          </p:cNvPr>
          <p:cNvSpPr/>
          <p:nvPr/>
        </p:nvSpPr>
        <p:spPr>
          <a:xfrm>
            <a:off x="3539266" y="2355925"/>
            <a:ext cx="387276" cy="25818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6A84D8-4360-B026-6F40-F2A72C37571C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023360" y="2614108"/>
            <a:ext cx="3984565" cy="81489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20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ock formation in a desert&#10;&#10;Description automatically generated with medium confidence">
            <a:extLst>
              <a:ext uri="{FF2B5EF4-FFF2-40B4-BE49-F238E27FC236}">
                <a16:creationId xmlns:a16="http://schemas.microsoft.com/office/drawing/2014/main" id="{40B5BA54-FFA8-4731-EFA0-371900C351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651" b="-5365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0181-72B3-6084-7640-820C802E5A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internal video have been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39FD0A-0DF3-FFA4-7961-E30F27D0B285}"/>
              </a:ext>
            </a:extLst>
          </p:cNvPr>
          <p:cNvSpPr/>
          <p:nvPr/>
        </p:nvSpPr>
        <p:spPr>
          <a:xfrm>
            <a:off x="3517751" y="2753958"/>
            <a:ext cx="3506993" cy="107576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E448CA-AB7D-2A58-7177-C92A2D3CE6A2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7186108" y="3313355"/>
            <a:ext cx="821817" cy="11564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066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07113C95-5A0B-D850-A54A-F3F1DD8C17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85" b="-1118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ECE65-B679-A0AD-945C-FB62FB8C37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Video you can Choose an image for YouTube video.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61C5D2-5133-793A-8DE3-663C7408B199}"/>
              </a:ext>
            </a:extLst>
          </p:cNvPr>
          <p:cNvSpPr/>
          <p:nvPr/>
        </p:nvSpPr>
        <p:spPr>
          <a:xfrm>
            <a:off x="258184" y="5056094"/>
            <a:ext cx="1818042" cy="102197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2C062B-3227-0C13-EE57-DEA1ECA330DC}"/>
              </a:ext>
            </a:extLst>
          </p:cNvPr>
          <p:cNvCxnSpPr>
            <a:stCxn id="5" idx="3"/>
          </p:cNvCxnSpPr>
          <p:nvPr/>
        </p:nvCxnSpPr>
        <p:spPr>
          <a:xfrm flipH="1">
            <a:off x="2173045" y="3429000"/>
            <a:ext cx="5834880" cy="221876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92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17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92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023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328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20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01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46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169260DA-019B-EFE1-177E-04B0499CC4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87" b="-3758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05CC-5976-5303-6988-D891E3BC0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1DCEA-E44A-9C6F-A1C7-E9A9288E9584}"/>
              </a:ext>
            </a:extLst>
          </p:cNvPr>
          <p:cNvSpPr/>
          <p:nvPr/>
        </p:nvSpPr>
        <p:spPr>
          <a:xfrm>
            <a:off x="333487" y="2506532"/>
            <a:ext cx="4324574" cy="77455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02E0D5-8C5D-52F9-A0E5-66B98EE6C6B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830184" y="3012141"/>
            <a:ext cx="3177741" cy="41685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254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812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530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864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494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702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6FC1D7AC-67B4-078D-8892-19631541EF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00" b="-1240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06D49-D6A5-96EB-6BF8-D6DF2EF0B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Image chosen.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C39080-76E6-A790-DF80-0B69937234FF}"/>
              </a:ext>
            </a:extLst>
          </p:cNvPr>
          <p:cNvSpPr/>
          <p:nvPr/>
        </p:nvSpPr>
        <p:spPr>
          <a:xfrm>
            <a:off x="290456" y="1990165"/>
            <a:ext cx="6099586" cy="330259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68F6A9-015F-8CF1-5426-F4356B96E02F}"/>
              </a:ext>
            </a:extLst>
          </p:cNvPr>
          <p:cNvCxnSpPr>
            <a:stCxn id="5" idx="3"/>
          </p:cNvCxnSpPr>
          <p:nvPr/>
        </p:nvCxnSpPr>
        <p:spPr>
          <a:xfrm flipH="1">
            <a:off x="6551407" y="3429000"/>
            <a:ext cx="1456518" cy="20708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4998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autoplay&#10;&#10;Description automatically generated">
            <a:extLst>
              <a:ext uri="{FF2B5EF4-FFF2-40B4-BE49-F238E27FC236}">
                <a16:creationId xmlns:a16="http://schemas.microsoft.com/office/drawing/2014/main" id="{A98A508A-95A6-9572-CAFB-D2D88D6790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55" b="-2935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F9462-7478-C3F8-6C4A-67509C745B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the 3 dots to Change image, Edit this image or Clear choice.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2F5EB-924F-6E2D-F8C9-1D66500F7BA6}"/>
              </a:ext>
            </a:extLst>
          </p:cNvPr>
          <p:cNvSpPr/>
          <p:nvPr/>
        </p:nvSpPr>
        <p:spPr>
          <a:xfrm>
            <a:off x="5421854" y="2043953"/>
            <a:ext cx="494852" cy="35500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425EEF-0900-A135-9405-12D6313E6667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6096000" y="2398956"/>
            <a:ext cx="1911925" cy="103004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680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9191071B-1DBC-90AB-CBE2-3E667647F1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3" b="-41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7BDEC-6DB3-7628-9BC8-222FCFC6A0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have several Video options:</a:t>
            </a:r>
          </a:p>
          <a:p>
            <a:r>
              <a:rPr lang="en-US" b="1" dirty="0"/>
              <a:t>Autoplay</a:t>
            </a:r>
            <a:r>
              <a:rPr lang="en-US" dirty="0"/>
              <a:t>: Makes your video start automatically when page loads.</a:t>
            </a:r>
          </a:p>
          <a:p>
            <a:r>
              <a:rPr lang="en-US" b="1" dirty="0"/>
              <a:t>User controls</a:t>
            </a:r>
            <a:r>
              <a:rPr lang="en-US" dirty="0"/>
              <a:t>: Give your user video controls in the player.</a:t>
            </a:r>
          </a:p>
          <a:p>
            <a:r>
              <a:rPr lang="en-US" b="1" dirty="0"/>
              <a:t>Loop</a:t>
            </a:r>
            <a:r>
              <a:rPr lang="en-US" dirty="0"/>
              <a:t>: makes the video automatically repeat.</a:t>
            </a:r>
          </a:p>
          <a:p>
            <a:r>
              <a:rPr lang="en-US" b="1" dirty="0" err="1"/>
              <a:t>Playsinline</a:t>
            </a:r>
            <a:r>
              <a:rPr lang="en-US" dirty="0"/>
              <a:t>: On mobile devices makes the video play inline instead of full-screen.</a:t>
            </a:r>
          </a:p>
          <a:p>
            <a:r>
              <a:rPr lang="en-US" b="1" dirty="0"/>
              <a:t>Preload</a:t>
            </a:r>
            <a:r>
              <a:rPr lang="en-US" dirty="0"/>
              <a:t>: Preload the video before showing page.</a:t>
            </a:r>
          </a:p>
        </p:txBody>
      </p:sp>
    </p:spTree>
    <p:extLst>
      <p:ext uri="{BB962C8B-B14F-4D97-AF65-F5344CB8AC3E}">
        <p14:creationId xmlns:p14="http://schemas.microsoft.com/office/powerpoint/2010/main" val="38656255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A85691-B563-5366-9B26-68C9F8796E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72" r="-6537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E66D7-C260-F685-07BA-AD2FE3D8E9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Preload you can Choose color for your title text. Let’s change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552E23-CE34-D51F-BABB-B525728AB462}"/>
              </a:ext>
            </a:extLst>
          </p:cNvPr>
          <p:cNvSpPr/>
          <p:nvPr/>
        </p:nvSpPr>
        <p:spPr>
          <a:xfrm>
            <a:off x="2463501" y="1968649"/>
            <a:ext cx="2581835" cy="386199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DB32BA-D7E3-4604-3766-7871FED8A86F}"/>
              </a:ext>
            </a:extLst>
          </p:cNvPr>
          <p:cNvCxnSpPr>
            <a:stCxn id="3" idx="1"/>
          </p:cNvCxnSpPr>
          <p:nvPr/>
        </p:nvCxnSpPr>
        <p:spPr>
          <a:xfrm flipH="1">
            <a:off x="5152913" y="3429000"/>
            <a:ext cx="2855012" cy="163785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53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bird&#10;&#10;Description automatically generated">
            <a:extLst>
              <a:ext uri="{FF2B5EF4-FFF2-40B4-BE49-F238E27FC236}">
                <a16:creationId xmlns:a16="http://schemas.microsoft.com/office/drawing/2014/main" id="{C8C5269E-0910-C5EF-6095-12B0070697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28" b="-4622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8CBC4-ED26-759C-C914-8DE5F32BF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 is now in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57F90-0ECF-1DE3-78F6-EBEB7B365373}"/>
              </a:ext>
            </a:extLst>
          </p:cNvPr>
          <p:cNvSpPr/>
          <p:nvPr/>
        </p:nvSpPr>
        <p:spPr>
          <a:xfrm>
            <a:off x="86064" y="3001384"/>
            <a:ext cx="2076223" cy="4276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BE280F-0D01-797B-B91C-C36BBBD80EF6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2280621" y="3238052"/>
            <a:ext cx="5727304" cy="19094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77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290F79D-6764-6381-03DE-3FCD11A1A5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03" b="-146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80E03-A006-7B01-292D-46E1483B68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write Subtitle.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28C8A-DED5-DAAB-638D-1EFACD7D8FFC}"/>
              </a:ext>
            </a:extLst>
          </p:cNvPr>
          <p:cNvSpPr/>
          <p:nvPr/>
        </p:nvSpPr>
        <p:spPr>
          <a:xfrm>
            <a:off x="387275" y="2517289"/>
            <a:ext cx="4561243" cy="21730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61362A-0C3C-7CF6-6DA2-77E82DF3E47D}"/>
              </a:ext>
            </a:extLst>
          </p:cNvPr>
          <p:cNvCxnSpPr>
            <a:stCxn id="5" idx="3"/>
          </p:cNvCxnSpPr>
          <p:nvPr/>
        </p:nvCxnSpPr>
        <p:spPr>
          <a:xfrm flipH="1">
            <a:off x="5066852" y="3429000"/>
            <a:ext cx="2941073" cy="5405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6389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32581D83-AD19-DB2E-1651-D7FE9474F4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66" r="-4796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86FB1-467D-8BA1-6187-1BBB78F94E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text you can Choose color for your subtitle text. Let’s change it to Light Grey.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AF4F06-6133-B0D3-3D4C-6307213EEC8A}"/>
              </a:ext>
            </a:extLst>
          </p:cNvPr>
          <p:cNvSpPr/>
          <p:nvPr/>
        </p:nvSpPr>
        <p:spPr>
          <a:xfrm>
            <a:off x="2043953" y="2022438"/>
            <a:ext cx="2796988" cy="405563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55720C-37C0-DEE0-6459-2C85F42DD568}"/>
              </a:ext>
            </a:extLst>
          </p:cNvPr>
          <p:cNvCxnSpPr>
            <a:stCxn id="5" idx="3"/>
          </p:cNvCxnSpPr>
          <p:nvPr/>
        </p:nvCxnSpPr>
        <p:spPr>
          <a:xfrm flipH="1">
            <a:off x="5002306" y="3429000"/>
            <a:ext cx="3005619" cy="122906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0003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ird on a branch&#10;&#10;Description automatically generated">
            <a:extLst>
              <a:ext uri="{FF2B5EF4-FFF2-40B4-BE49-F238E27FC236}">
                <a16:creationId xmlns:a16="http://schemas.microsoft.com/office/drawing/2014/main" id="{E032E16F-908F-F97E-EE95-961802592C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54" b="-4695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8D752-C15E-F941-E2E3-7062D08799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Sub title have changed color to Light Grey.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B37A7-D444-AC83-430A-925800D328FA}"/>
              </a:ext>
            </a:extLst>
          </p:cNvPr>
          <p:cNvSpPr/>
          <p:nvPr/>
        </p:nvSpPr>
        <p:spPr>
          <a:xfrm>
            <a:off x="96819" y="2721685"/>
            <a:ext cx="1861073" cy="32272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15D6F3-3EBB-E8FF-67AD-28BC1B80F2B9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2086984" y="2893807"/>
            <a:ext cx="5920941" cy="53519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845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5AFF4E5-A99B-E04F-73E9-2B8E3183FB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086" r="-6808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09977-16D8-9732-CA0A-626CBA16B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 subtitle you can Choose color for your text. Let’s change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417C9-79EE-C2CF-6ADF-EC4C3C905909}"/>
              </a:ext>
            </a:extLst>
          </p:cNvPr>
          <p:cNvSpPr/>
          <p:nvPr/>
        </p:nvSpPr>
        <p:spPr>
          <a:xfrm>
            <a:off x="2441986" y="2377440"/>
            <a:ext cx="3012141" cy="428154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450047-F7FC-FB8B-A10A-DE5AACF493C9}"/>
              </a:ext>
            </a:extLst>
          </p:cNvPr>
          <p:cNvCxnSpPr>
            <a:stCxn id="3" idx="1"/>
          </p:cNvCxnSpPr>
          <p:nvPr/>
        </p:nvCxnSpPr>
        <p:spPr>
          <a:xfrm flipH="1">
            <a:off x="5550946" y="3429000"/>
            <a:ext cx="2456979" cy="20251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4556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308E4174-8922-96A0-E7AB-67969BCCA6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45" b="-4634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74A2-B4BF-293F-8948-5B24C894C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color of our Text have changed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7AC5A-FE10-307A-6A28-16FAB6E46420}"/>
              </a:ext>
            </a:extLst>
          </p:cNvPr>
          <p:cNvSpPr/>
          <p:nvPr/>
        </p:nvSpPr>
        <p:spPr>
          <a:xfrm>
            <a:off x="107577" y="3429000"/>
            <a:ext cx="1215614" cy="33617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7B3CF6-5789-47A1-850A-4F412AAF619C}"/>
              </a:ext>
            </a:extLst>
          </p:cNvPr>
          <p:cNvCxnSpPr>
            <a:stCxn id="5" idx="3"/>
          </p:cNvCxnSpPr>
          <p:nvPr/>
        </p:nvCxnSpPr>
        <p:spPr>
          <a:xfrm flipH="1">
            <a:off x="1398494" y="3429000"/>
            <a:ext cx="6609431" cy="15329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697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EDAFCEF-5EA6-96C0-35AC-F13B2080A8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7" r="-4589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AD101-7158-89C0-8200-4B23C00743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text you can Choose color for your button text.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15090-1806-C45E-8663-835583530B67}"/>
              </a:ext>
            </a:extLst>
          </p:cNvPr>
          <p:cNvSpPr/>
          <p:nvPr/>
        </p:nvSpPr>
        <p:spPr>
          <a:xfrm>
            <a:off x="2076226" y="2355925"/>
            <a:ext cx="2990626" cy="428154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1331CA-441B-C766-4A91-984B72DBE0B5}"/>
              </a:ext>
            </a:extLst>
          </p:cNvPr>
          <p:cNvCxnSpPr>
            <a:stCxn id="5" idx="3"/>
          </p:cNvCxnSpPr>
          <p:nvPr/>
        </p:nvCxnSpPr>
        <p:spPr>
          <a:xfrm flipH="1">
            <a:off x="5185186" y="3429000"/>
            <a:ext cx="2822739" cy="249846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512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llage of two people in a field&#10;&#10;Description automatically generated">
            <a:extLst>
              <a:ext uri="{FF2B5EF4-FFF2-40B4-BE49-F238E27FC236}">
                <a16:creationId xmlns:a16="http://schemas.microsoft.com/office/drawing/2014/main" id="{9570714D-EC25-1B80-ED6E-17D593D958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28" b="-4622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65E12-FE6C-141A-3E6F-FA46F887DF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Button text have changed color </a:t>
            </a:r>
            <a:r>
              <a:rPr lang="en-US"/>
              <a:t>to blue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F8D8C-6A0F-6BC2-9869-9A0A3A7ACF45}"/>
              </a:ext>
            </a:extLst>
          </p:cNvPr>
          <p:cNvSpPr/>
          <p:nvPr/>
        </p:nvSpPr>
        <p:spPr>
          <a:xfrm>
            <a:off x="75306" y="3775934"/>
            <a:ext cx="1172581" cy="40879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CD2D4D-63A9-FA90-BBCD-EC059A92F0BC}"/>
              </a:ext>
            </a:extLst>
          </p:cNvPr>
          <p:cNvCxnSpPr>
            <a:stCxn id="3" idx="1"/>
          </p:cNvCxnSpPr>
          <p:nvPr/>
        </p:nvCxnSpPr>
        <p:spPr>
          <a:xfrm flipH="1">
            <a:off x="1333948" y="3429000"/>
            <a:ext cx="6673977" cy="55132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1425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8216D06-4196-1703-3BE9-650E206A87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32" b="-4003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21634-5BA3-D4F3-8A54-2E06602E06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button text you can set Description area dark. Here we change it to True.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32E2DC-BEF4-C6D7-D89C-A12190C3E9C1}"/>
              </a:ext>
            </a:extLst>
          </p:cNvPr>
          <p:cNvSpPr/>
          <p:nvPr/>
        </p:nvSpPr>
        <p:spPr>
          <a:xfrm>
            <a:off x="204395" y="3905026"/>
            <a:ext cx="548640" cy="53788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49FF91-2C1D-DF06-1E8C-5958D184627F}"/>
              </a:ext>
            </a:extLst>
          </p:cNvPr>
          <p:cNvCxnSpPr>
            <a:stCxn id="5" idx="3"/>
          </p:cNvCxnSpPr>
          <p:nvPr/>
        </p:nvCxnSpPr>
        <p:spPr>
          <a:xfrm flipH="1">
            <a:off x="860612" y="3429000"/>
            <a:ext cx="7147313" cy="7342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127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ird in a field&#10;&#10;Description automatically generated">
            <a:extLst>
              <a:ext uri="{FF2B5EF4-FFF2-40B4-BE49-F238E27FC236}">
                <a16:creationId xmlns:a16="http://schemas.microsoft.com/office/drawing/2014/main" id="{B9594DE7-2755-9281-2049-420D41BB51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79" b="-4657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540ED-F24C-7793-7FF1-5853E390F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now have a Dark Grey background in our text area.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871DA-AC97-6EE1-27FD-0B566A66DEA3}"/>
              </a:ext>
            </a:extLst>
          </p:cNvPr>
          <p:cNvSpPr/>
          <p:nvPr/>
        </p:nvSpPr>
        <p:spPr>
          <a:xfrm>
            <a:off x="53790" y="2581835"/>
            <a:ext cx="3377901" cy="171046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7A78C2-6E55-B8A7-2FAE-8B7EF984E853}"/>
              </a:ext>
            </a:extLst>
          </p:cNvPr>
          <p:cNvCxnSpPr>
            <a:stCxn id="3" idx="1"/>
          </p:cNvCxnSpPr>
          <p:nvPr/>
        </p:nvCxnSpPr>
        <p:spPr>
          <a:xfrm flipH="1">
            <a:off x="3550024" y="3429000"/>
            <a:ext cx="4457901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238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and yellow background with white text&#10;&#10;Description automatically generated">
            <a:extLst>
              <a:ext uri="{FF2B5EF4-FFF2-40B4-BE49-F238E27FC236}">
                <a16:creationId xmlns:a16="http://schemas.microsoft.com/office/drawing/2014/main" id="{6DB76D44-6E13-6EC1-504D-3E749AEB5A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54" b="-3245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8C32D-1FD9-A92E-D505-1AEDCB3956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Subtitle.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2301A3-1F15-65D8-8F2E-69732518103A}"/>
              </a:ext>
            </a:extLst>
          </p:cNvPr>
          <p:cNvSpPr/>
          <p:nvPr/>
        </p:nvSpPr>
        <p:spPr>
          <a:xfrm>
            <a:off x="1000461" y="2076226"/>
            <a:ext cx="3614570" cy="57015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FB8736-88D4-B7D1-B2B1-D9B0F691D257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711849" y="2517289"/>
            <a:ext cx="3296076" cy="91171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4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939A362-96B9-9189-DF11-E121A561FF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8" r="-294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9FD0B-8425-6F70-B8E6-C5869EAEF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Subtitle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CA205-2B09-97E6-5905-10B89714E847}"/>
              </a:ext>
            </a:extLst>
          </p:cNvPr>
          <p:cNvSpPr/>
          <p:nvPr/>
        </p:nvSpPr>
        <p:spPr>
          <a:xfrm>
            <a:off x="720762" y="2011680"/>
            <a:ext cx="6078071" cy="254956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67CA4E-DD08-8DFA-E236-5A848EA9DE7C}"/>
              </a:ext>
            </a:extLst>
          </p:cNvPr>
          <p:cNvCxnSpPr>
            <a:stCxn id="3" idx="1"/>
          </p:cNvCxnSpPr>
          <p:nvPr/>
        </p:nvCxnSpPr>
        <p:spPr>
          <a:xfrm flipH="1">
            <a:off x="6917167" y="3429000"/>
            <a:ext cx="1090758" cy="35769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1121</Words>
  <Application>Microsoft Office PowerPoint</Application>
  <PresentationFormat>Widescreen</PresentationFormat>
  <Paragraphs>94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208</cp:revision>
  <dcterms:created xsi:type="dcterms:W3CDTF">2023-11-16T12:05:29Z</dcterms:created>
  <dcterms:modified xsi:type="dcterms:W3CDTF">2023-11-23T12:24:19Z</dcterms:modified>
</cp:coreProperties>
</file>