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6" r:id="rId4"/>
    <p:sldId id="337" r:id="rId5"/>
    <p:sldId id="262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258" r:id="rId17"/>
    <p:sldId id="259" r:id="rId18"/>
    <p:sldId id="260" r:id="rId19"/>
    <p:sldId id="261" r:id="rId20"/>
    <p:sldId id="348" r:id="rId21"/>
    <p:sldId id="263" r:id="rId22"/>
    <p:sldId id="264" r:id="rId23"/>
    <p:sldId id="265" r:id="rId24"/>
    <p:sldId id="349" r:id="rId25"/>
    <p:sldId id="350" r:id="rId26"/>
    <p:sldId id="352" r:id="rId27"/>
    <p:sldId id="335" r:id="rId28"/>
    <p:sldId id="351" r:id="rId29"/>
    <p:sldId id="353" r:id="rId30"/>
    <p:sldId id="354" r:id="rId31"/>
    <p:sldId id="355" r:id="rId32"/>
    <p:sldId id="356" r:id="rId33"/>
    <p:sldId id="357" r:id="rId34"/>
    <p:sldId id="28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Banner with full width video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E27272B0-5293-89E8-0E43-61F81CEFC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64" b="-2646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23F5-D368-4896-3AC5-D78F1A7A25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Section you can set YouTube video ID. Note: Only use video ID and not whole embed link.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895D17-F454-0A3A-9BCC-3CB08B4E11BB}"/>
              </a:ext>
            </a:extLst>
          </p:cNvPr>
          <p:cNvSpPr/>
          <p:nvPr/>
        </p:nvSpPr>
        <p:spPr>
          <a:xfrm>
            <a:off x="172122" y="2302136"/>
            <a:ext cx="2495774" cy="221607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FDFD12-993D-77B3-1502-29FD938732FA}"/>
              </a:ext>
            </a:extLst>
          </p:cNvPr>
          <p:cNvCxnSpPr>
            <a:stCxn id="5" idx="3"/>
          </p:cNvCxnSpPr>
          <p:nvPr/>
        </p:nvCxnSpPr>
        <p:spPr>
          <a:xfrm flipH="1">
            <a:off x="2775473" y="3429000"/>
            <a:ext cx="5232452" cy="34693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21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owl sitting on a branch&#10;&#10;Description automatically generated">
            <a:extLst>
              <a:ext uri="{FF2B5EF4-FFF2-40B4-BE49-F238E27FC236}">
                <a16:creationId xmlns:a16="http://schemas.microsoft.com/office/drawing/2014/main" id="{77EB7BBD-6656-7FC8-57FD-D300B5EF0B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099" b="-8309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9B152-3F34-5142-1C69-656B5D303D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video have been added.</a:t>
            </a:r>
          </a:p>
        </p:txBody>
      </p:sp>
    </p:spTree>
    <p:extLst>
      <p:ext uri="{BB962C8B-B14F-4D97-AF65-F5344CB8AC3E}">
        <p14:creationId xmlns:p14="http://schemas.microsoft.com/office/powerpoint/2010/main" val="239402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015C00D1-77DF-68ED-A7E3-8AAA1C8B91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00" b="-5100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CD460-B7AF-FB9E-EE19-4F2E1559DC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YouTube video ID you can set Video location for an external .mp4 video.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C75E9-579F-B78F-1E0C-CBC6624E2AB0}"/>
              </a:ext>
            </a:extLst>
          </p:cNvPr>
          <p:cNvSpPr/>
          <p:nvPr/>
        </p:nvSpPr>
        <p:spPr>
          <a:xfrm>
            <a:off x="139849" y="3428999"/>
            <a:ext cx="7315200" cy="12398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2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view of a city at night&#10;&#10;Description automatically generated with medium confidence">
            <a:extLst>
              <a:ext uri="{FF2B5EF4-FFF2-40B4-BE49-F238E27FC236}">
                <a16:creationId xmlns:a16="http://schemas.microsoft.com/office/drawing/2014/main" id="{10B0003A-B7D2-34E9-A975-69EFDE3E7F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568" b="-8356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EE2D3-DA50-BCF4-6F13-8572C36228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external video has been added.</a:t>
            </a:r>
          </a:p>
        </p:txBody>
      </p:sp>
    </p:spTree>
    <p:extLst>
      <p:ext uri="{BB962C8B-B14F-4D97-AF65-F5344CB8AC3E}">
        <p14:creationId xmlns:p14="http://schemas.microsoft.com/office/powerpoint/2010/main" val="274848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9D101E14-FF20-C9D9-32E8-EB0EA11F7D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754" b="-6175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0BF1-CCEB-4885-96AC-942300211D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Video location you can set Video, as an internal video file or upload a new one.</a:t>
            </a:r>
          </a:p>
        </p:txBody>
      </p:sp>
    </p:spTree>
    <p:extLst>
      <p:ext uri="{BB962C8B-B14F-4D97-AF65-F5344CB8AC3E}">
        <p14:creationId xmlns:p14="http://schemas.microsoft.com/office/powerpoint/2010/main" val="110663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AB8145F4-9E2C-28FB-425B-C932D26C70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77" b="-8887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00CD-A4E1-F6D6-3869-87B829386D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EF9F7-66FA-4F39-78BD-033068163A20}"/>
              </a:ext>
            </a:extLst>
          </p:cNvPr>
          <p:cNvSpPr/>
          <p:nvPr/>
        </p:nvSpPr>
        <p:spPr>
          <a:xfrm>
            <a:off x="150607" y="2721685"/>
            <a:ext cx="1925619" cy="62394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615E01-2F3A-F18D-79F6-3DA906DE201D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2183802" y="3087445"/>
            <a:ext cx="5824123" cy="34155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10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3FC19F6D-18B5-A53A-234A-0F56F324F4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77" b="-8887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A314C-5DA3-B922-ACC1-0050E7A1C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filter based on Collection.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573EF-BAA7-0F79-17E8-7A5714816A58}"/>
              </a:ext>
            </a:extLst>
          </p:cNvPr>
          <p:cNvSpPr/>
          <p:nvPr/>
        </p:nvSpPr>
        <p:spPr>
          <a:xfrm>
            <a:off x="107576" y="3418242"/>
            <a:ext cx="2485017" cy="6481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11140E-3A3D-50D0-A270-08B0B4E66B64}"/>
              </a:ext>
            </a:extLst>
          </p:cNvPr>
          <p:cNvCxnSpPr>
            <a:stCxn id="5" idx="3"/>
          </p:cNvCxnSpPr>
          <p:nvPr/>
        </p:nvCxnSpPr>
        <p:spPr>
          <a:xfrm flipH="1">
            <a:off x="2700169" y="3429000"/>
            <a:ext cx="5307756" cy="29314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2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FC19F6D-18B5-A53A-234A-0F56F324F4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892" b="-33589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A314C-5DA3-B922-ACC1-0050E7A1C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section of the Search window, you can select the file you want.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573EF-BAA7-0F79-17E8-7A5714816A58}"/>
              </a:ext>
            </a:extLst>
          </p:cNvPr>
          <p:cNvSpPr/>
          <p:nvPr/>
        </p:nvSpPr>
        <p:spPr>
          <a:xfrm>
            <a:off x="0" y="3219225"/>
            <a:ext cx="968188" cy="29314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11140E-3A3D-50D0-A270-08B0B4E66B64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1043492" y="3345628"/>
            <a:ext cx="6964433" cy="833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83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Switching to the Upload window.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1000461" y="1032734"/>
            <a:ext cx="537883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56678" y="1280160"/>
            <a:ext cx="6351247" cy="214884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46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name the file you want to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441063" y="1635161"/>
            <a:ext cx="2603351" cy="7207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41233" y="2108499"/>
            <a:ext cx="4866692" cy="1320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4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08" r="-4260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Banner with full width video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2298748" y="218454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3213148" y="1000461"/>
            <a:ext cx="4794777" cy="24285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3928217" y="5359010"/>
            <a:ext cx="1730305" cy="61148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755948" y="1132854"/>
            <a:ext cx="1955901" cy="40738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pick the file to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441063" y="2463499"/>
            <a:ext cx="2603351" cy="7207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926080"/>
            <a:ext cx="4834419" cy="50292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6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pick a Collection to add your file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387274" y="3302595"/>
            <a:ext cx="2786232" cy="77455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259567" y="3429000"/>
            <a:ext cx="4748358" cy="27163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3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associate your file with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376515" y="4173965"/>
            <a:ext cx="4410637" cy="103273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905487" y="3429000"/>
            <a:ext cx="3102438" cy="65890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526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Upload your file, click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419547" y="5308896"/>
            <a:ext cx="914402" cy="51099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1441525" y="3429000"/>
            <a:ext cx="6566400" cy="204664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06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E93F778C-5392-4928-DBFD-2C94347831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5" b="-912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B7985-C1B9-F06D-D248-514FC778C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Video chosen.</a:t>
            </a:r>
          </a:p>
        </p:txBody>
      </p:sp>
    </p:spTree>
    <p:extLst>
      <p:ext uri="{BB962C8B-B14F-4D97-AF65-F5344CB8AC3E}">
        <p14:creationId xmlns:p14="http://schemas.microsoft.com/office/powerpoint/2010/main" val="4001213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DA6FC25-BF35-141D-0185-4DA8031E5C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41" b="-1514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B6C93-4CDA-70D6-BC55-99CB8D620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Clicking the 3 dots you can Choose another document, Edit this document or Clear choice.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B1E369-EA95-ACC2-4B2F-F9F2272BA58D}"/>
              </a:ext>
            </a:extLst>
          </p:cNvPr>
          <p:cNvSpPr/>
          <p:nvPr/>
        </p:nvSpPr>
        <p:spPr>
          <a:xfrm>
            <a:off x="4216998" y="2108499"/>
            <a:ext cx="484094" cy="37651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77A435-82B7-05BC-07C5-E407295D9854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4830184" y="2345167"/>
            <a:ext cx="3177741" cy="108383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28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9F5A5DA-962C-9823-102E-21169819AC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82" b="-10688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C3B01-CF85-1454-5A04-43975F167B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video has been added. Note that with the right video size format, it can take up the entire banner.</a:t>
            </a:r>
          </a:p>
          <a:p>
            <a:r>
              <a:rPr lang="en-US" dirty="0"/>
              <a:t>Note we have added a  Dark Grey background to our text. More on that later.</a:t>
            </a:r>
          </a:p>
        </p:txBody>
      </p:sp>
    </p:spTree>
    <p:extLst>
      <p:ext uri="{BB962C8B-B14F-4D97-AF65-F5344CB8AC3E}">
        <p14:creationId xmlns:p14="http://schemas.microsoft.com/office/powerpoint/2010/main" val="3502399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9191071B-1DBC-90AB-CBE2-3E667647F1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3" b="-410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7BDEC-6DB3-7628-9BC8-222FCFC6A0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have several Video options:</a:t>
            </a:r>
          </a:p>
          <a:p>
            <a:r>
              <a:rPr lang="en-US" b="1" dirty="0"/>
              <a:t>Autoplay</a:t>
            </a:r>
            <a:r>
              <a:rPr lang="en-US" dirty="0"/>
              <a:t>: Makes your video start automatically when page loads.</a:t>
            </a:r>
          </a:p>
          <a:p>
            <a:r>
              <a:rPr lang="en-US" b="1" dirty="0"/>
              <a:t>User controls</a:t>
            </a:r>
            <a:r>
              <a:rPr lang="en-US" dirty="0"/>
              <a:t>: Give your user video controls in the player.</a:t>
            </a:r>
          </a:p>
          <a:p>
            <a:r>
              <a:rPr lang="en-US" b="1" dirty="0"/>
              <a:t>Loop</a:t>
            </a:r>
            <a:r>
              <a:rPr lang="en-US" dirty="0"/>
              <a:t>: makes the video automatically repeat.</a:t>
            </a:r>
          </a:p>
          <a:p>
            <a:r>
              <a:rPr lang="en-US" b="1" dirty="0" err="1"/>
              <a:t>Playsinline</a:t>
            </a:r>
            <a:r>
              <a:rPr lang="en-US" dirty="0"/>
              <a:t>: On mobile devices makes the video play inline instead of full-screen.</a:t>
            </a:r>
          </a:p>
          <a:p>
            <a:r>
              <a:rPr lang="en-US" b="1" dirty="0"/>
              <a:t>Preload</a:t>
            </a:r>
            <a:r>
              <a:rPr lang="en-US" dirty="0"/>
              <a:t>: Preload the video before showing page.</a:t>
            </a:r>
          </a:p>
        </p:txBody>
      </p:sp>
    </p:spTree>
    <p:extLst>
      <p:ext uri="{BB962C8B-B14F-4D97-AF65-F5344CB8AC3E}">
        <p14:creationId xmlns:p14="http://schemas.microsoft.com/office/powerpoint/2010/main" val="3865625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1DD5522-1196-8093-E337-B1D2993829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1" r="-2664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A5C8-C4AD-0B75-118F-38A9BE1146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Preload you can Choose color for your title text. Let’s set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B0CF7-DC75-DADB-CCA8-4C093BB1AB57}"/>
              </a:ext>
            </a:extLst>
          </p:cNvPr>
          <p:cNvSpPr/>
          <p:nvPr/>
        </p:nvSpPr>
        <p:spPr>
          <a:xfrm>
            <a:off x="1645920" y="2237591"/>
            <a:ext cx="2840019" cy="413093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8466AB-54AE-59AC-8A3E-42C056ACE1AB}"/>
              </a:ext>
            </a:extLst>
          </p:cNvPr>
          <p:cNvCxnSpPr>
            <a:stCxn id="3" idx="1"/>
          </p:cNvCxnSpPr>
          <p:nvPr/>
        </p:nvCxnSpPr>
        <p:spPr>
          <a:xfrm flipH="1">
            <a:off x="4668819" y="3429000"/>
            <a:ext cx="3339106" cy="227255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556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ED1525C9-9B25-3040-B386-7257D71B2E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062" b="-11106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620E7-08BC-D814-A642-F64452C228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color of our Title have changed to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EED1A-03C5-B55C-6E20-689CE8033FF2}"/>
              </a:ext>
            </a:extLst>
          </p:cNvPr>
          <p:cNvSpPr/>
          <p:nvPr/>
        </p:nvSpPr>
        <p:spPr>
          <a:xfrm>
            <a:off x="903642" y="2904565"/>
            <a:ext cx="2753958" cy="43030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552234-E63B-C6DE-DD8B-6A086BA570F5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823850" y="3162747"/>
            <a:ext cx="4184075" cy="26625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5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79EADDA-8143-9DD7-C3BD-AC7746650B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14" b="-136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05E89-0654-C2C4-65E4-F26354A86A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top you can write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14ECB-6DDE-CA04-7396-E4C90C613ED2}"/>
              </a:ext>
            </a:extLst>
          </p:cNvPr>
          <p:cNvSpPr/>
          <p:nvPr/>
        </p:nvSpPr>
        <p:spPr>
          <a:xfrm>
            <a:off x="1032734" y="2549562"/>
            <a:ext cx="3087445" cy="199016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EABE3-F12C-DCE7-F645-31E4C0A32FDC}"/>
              </a:ext>
            </a:extLst>
          </p:cNvPr>
          <p:cNvCxnSpPr>
            <a:stCxn id="5" idx="3"/>
          </p:cNvCxnSpPr>
          <p:nvPr/>
        </p:nvCxnSpPr>
        <p:spPr>
          <a:xfrm flipH="1">
            <a:off x="4270786" y="3429000"/>
            <a:ext cx="3737139" cy="37920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92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8B295EA-1611-503E-DAD4-C18B7F4003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02" r="-6190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9892-0E9D-3CA9-953D-30D8DB292D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 title you can Choose color for your text. Let’s change it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EC29B-F0F2-5F37-3DE4-D2EDDE03F602}"/>
              </a:ext>
            </a:extLst>
          </p:cNvPr>
          <p:cNvSpPr/>
          <p:nvPr/>
        </p:nvSpPr>
        <p:spPr>
          <a:xfrm>
            <a:off x="2409713" y="2216075"/>
            <a:ext cx="3044414" cy="450745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282E57-1721-BB03-65F9-232ADCFD489B}"/>
              </a:ext>
            </a:extLst>
          </p:cNvPr>
          <p:cNvCxnSpPr>
            <a:stCxn id="5" idx="3"/>
          </p:cNvCxnSpPr>
          <p:nvPr/>
        </p:nvCxnSpPr>
        <p:spPr>
          <a:xfrm flipH="1">
            <a:off x="5593976" y="3429000"/>
            <a:ext cx="2413949" cy="216497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54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753CC7C-CEE0-8F21-5952-4221FB9181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747" b="-11374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7C0FF-4195-852E-C163-139455E3B4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color of our Text have changed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D47A8-5E8A-539C-6E88-844BBF1418E4}"/>
              </a:ext>
            </a:extLst>
          </p:cNvPr>
          <p:cNvSpPr/>
          <p:nvPr/>
        </p:nvSpPr>
        <p:spPr>
          <a:xfrm>
            <a:off x="935916" y="3396726"/>
            <a:ext cx="1301675" cy="23935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CF5CF7-4782-CE51-B41A-3A7A3798C993}"/>
              </a:ext>
            </a:extLst>
          </p:cNvPr>
          <p:cNvCxnSpPr>
            <a:stCxn id="3" idx="1"/>
          </p:cNvCxnSpPr>
          <p:nvPr/>
        </p:nvCxnSpPr>
        <p:spPr>
          <a:xfrm flipH="1">
            <a:off x="2366682" y="3429000"/>
            <a:ext cx="5641243" cy="8875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692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66AB5F3-5D5C-4C5E-845A-8A29E6978C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09" b="-3750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D74-B5DA-C79C-C1FE-EEAAC85DE9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text you can set Description area dark. We have had it set </a:t>
            </a:r>
            <a:r>
              <a:rPr lang="en-US"/>
              <a:t>to Let’s change </a:t>
            </a:r>
            <a:r>
              <a:rPr lang="en-US" dirty="0"/>
              <a:t>it to False.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0A048-5D00-9ED9-9179-74633309200B}"/>
              </a:ext>
            </a:extLst>
          </p:cNvPr>
          <p:cNvSpPr/>
          <p:nvPr/>
        </p:nvSpPr>
        <p:spPr>
          <a:xfrm>
            <a:off x="236668" y="3560781"/>
            <a:ext cx="602428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8A21B1-287B-2E1B-2AEC-F59219BE04A1}"/>
              </a:ext>
            </a:extLst>
          </p:cNvPr>
          <p:cNvCxnSpPr>
            <a:stCxn id="3" idx="1"/>
          </p:cNvCxnSpPr>
          <p:nvPr/>
        </p:nvCxnSpPr>
        <p:spPr>
          <a:xfrm flipH="1">
            <a:off x="946673" y="3429000"/>
            <a:ext cx="7061252" cy="43299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20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4B6F604-F9F2-8944-C459-0B5DC60384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792" b="-11279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98AF2-3103-50E3-D84B-738513F8A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Dark Grey background behind our text has been removed.</a:t>
            </a:r>
          </a:p>
        </p:txBody>
      </p:sp>
    </p:spTree>
    <p:extLst>
      <p:ext uri="{BB962C8B-B14F-4D97-AF65-F5344CB8AC3E}">
        <p14:creationId xmlns:p14="http://schemas.microsoft.com/office/powerpoint/2010/main" val="515057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Description area dark,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B2C38AD-6FC7-1E6B-E401-C3C0B495D1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316" b="-6531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37293-EA04-2D0B-06FB-E35D44DA3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3A2154-EDA8-3CF8-C077-B1EE5AEF004B}"/>
              </a:ext>
            </a:extLst>
          </p:cNvPr>
          <p:cNvSpPr/>
          <p:nvPr/>
        </p:nvSpPr>
        <p:spPr>
          <a:xfrm>
            <a:off x="4356847" y="4173967"/>
            <a:ext cx="462579" cy="53788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B144C-7E82-7EF3-8476-59CD94EC1360}"/>
              </a:ext>
            </a:extLst>
          </p:cNvPr>
          <p:cNvSpPr/>
          <p:nvPr/>
        </p:nvSpPr>
        <p:spPr>
          <a:xfrm>
            <a:off x="322729" y="3141233"/>
            <a:ext cx="1108038" cy="4410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ACABF7-4D69-3F66-3E80-AEFC6138C666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905487" y="3429000"/>
            <a:ext cx="3102438" cy="9278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EDF9EE-7678-41D9-5DAA-91629DE399F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516828" y="3429000"/>
            <a:ext cx="2840019" cy="101390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04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creen with yellow text&#10;&#10;Description automatically generated">
            <a:extLst>
              <a:ext uri="{FF2B5EF4-FFF2-40B4-BE49-F238E27FC236}">
                <a16:creationId xmlns:a16="http://schemas.microsoft.com/office/drawing/2014/main" id="{8EB99C85-7703-380C-7059-770F021283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145" b="-8314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019F4-FAF9-B63D-D234-628C5B0F5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 have been added.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47DF1C-6004-C022-CD78-D0F2FF16FD0B}"/>
              </a:ext>
            </a:extLst>
          </p:cNvPr>
          <p:cNvSpPr/>
          <p:nvPr/>
        </p:nvSpPr>
        <p:spPr>
          <a:xfrm>
            <a:off x="1054249" y="2764715"/>
            <a:ext cx="5744584" cy="100046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9BFBBA-E370-E9A4-4F4E-BBE5FC655E6B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6960198" y="3270325"/>
            <a:ext cx="1047727" cy="15867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37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C842D20-ED05-589D-B0AD-825DE8399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93" b="-489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A8D2D-582D-1FA5-12FF-4B969AA6CE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66EA0-4A05-30C1-04A0-93F7209CB77B}"/>
              </a:ext>
            </a:extLst>
          </p:cNvPr>
          <p:cNvSpPr/>
          <p:nvPr/>
        </p:nvSpPr>
        <p:spPr>
          <a:xfrm>
            <a:off x="118334" y="2097741"/>
            <a:ext cx="6476104" cy="307668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9BFEA9-CE95-BA31-AFF2-B37842F26AE0}"/>
              </a:ext>
            </a:extLst>
          </p:cNvPr>
          <p:cNvCxnSpPr>
            <a:stCxn id="5" idx="3"/>
          </p:cNvCxnSpPr>
          <p:nvPr/>
        </p:nvCxnSpPr>
        <p:spPr>
          <a:xfrm flipH="1">
            <a:off x="6755802" y="3429000"/>
            <a:ext cx="1252123" cy="47602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3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creen with yellow text&#10;&#10;Description automatically generated">
            <a:extLst>
              <a:ext uri="{FF2B5EF4-FFF2-40B4-BE49-F238E27FC236}">
                <a16:creationId xmlns:a16="http://schemas.microsoft.com/office/drawing/2014/main" id="{E9D760B9-FC49-9016-EBF5-3D48CA4204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940" b="-909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B88A4-9249-D136-BA84-1E36E8CF09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have been added.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69EBE1-18AC-6ED5-1ECC-03B14CDDE952}"/>
              </a:ext>
            </a:extLst>
          </p:cNvPr>
          <p:cNvSpPr/>
          <p:nvPr/>
        </p:nvSpPr>
        <p:spPr>
          <a:xfrm>
            <a:off x="849853" y="3593054"/>
            <a:ext cx="2721685" cy="43030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C88C39-2FA0-205A-1BC8-FB5A36550D62}"/>
              </a:ext>
            </a:extLst>
          </p:cNvPr>
          <p:cNvCxnSpPr>
            <a:stCxn id="3" idx="1"/>
          </p:cNvCxnSpPr>
          <p:nvPr/>
        </p:nvCxnSpPr>
        <p:spPr>
          <a:xfrm flipH="1">
            <a:off x="3668358" y="3429000"/>
            <a:ext cx="4339567" cy="34693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67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B5A0F45-866F-BF87-3048-8B48F2E3FB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90" b="-1389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AC641-74C0-ABA1-0689-9F82DCE627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Below Text, you can designate a section that your page will belong to. It is a bookmark for the menu.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9515DC-23FB-5609-14D1-AEBD0738B2ED}"/>
              </a:ext>
            </a:extLst>
          </p:cNvPr>
          <p:cNvSpPr/>
          <p:nvPr/>
        </p:nvSpPr>
        <p:spPr>
          <a:xfrm>
            <a:off x="462579" y="3754419"/>
            <a:ext cx="2721685" cy="19686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C45B2E-4ACC-74DF-BCD1-60933DBA307C}"/>
              </a:ext>
            </a:extLst>
          </p:cNvPr>
          <p:cNvCxnSpPr>
            <a:stCxn id="5" idx="3"/>
          </p:cNvCxnSpPr>
          <p:nvPr/>
        </p:nvCxnSpPr>
        <p:spPr>
          <a:xfrm flipH="1">
            <a:off x="3270325" y="3429000"/>
            <a:ext cx="4737600" cy="128284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21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595</Words>
  <Application>Microsoft Office PowerPoint</Application>
  <PresentationFormat>Widescreen</PresentationFormat>
  <Paragraphs>47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149</cp:revision>
  <dcterms:created xsi:type="dcterms:W3CDTF">2023-11-16T12:05:29Z</dcterms:created>
  <dcterms:modified xsi:type="dcterms:W3CDTF">2023-11-23T13:55:21Z</dcterms:modified>
</cp:coreProperties>
</file>