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_pag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7119-C277-A4C9-04F8-716924C0024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 hasCustomPrompt="1"/>
          </p:nvPr>
        </p:nvSpPr>
        <p:spPr>
          <a:xfrm>
            <a:off x="1509486" y="2282374"/>
            <a:ext cx="9144000" cy="92891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Guide for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41078D1-C1C4-92F2-FEA5-26139B346C93}"/>
              </a:ext>
            </a:extLst>
          </p:cNvPr>
          <p:cNvSpPr txBox="1">
            <a:spLocks/>
          </p:cNvSpPr>
          <p:nvPr userDrawn="1"/>
        </p:nvSpPr>
        <p:spPr>
          <a:xfrm>
            <a:off x="1407886" y="3726547"/>
            <a:ext cx="9144000" cy="9289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94CE8C-DB1C-2375-FB60-61C0E9A982CA}"/>
              </a:ext>
            </a:extLst>
          </p:cNvPr>
          <p:cNvCxnSpPr/>
          <p:nvPr userDrawn="1"/>
        </p:nvCxnSpPr>
        <p:spPr>
          <a:xfrm>
            <a:off x="1407886" y="3468917"/>
            <a:ext cx="9347200" cy="0"/>
          </a:xfrm>
          <a:prstGeom prst="line">
            <a:avLst/>
          </a:prstGeom>
          <a:ln w="762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A74B54D-E3AE-7623-FC33-4EAFED7A8E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09713" y="3725863"/>
            <a:ext cx="9144000" cy="1193800"/>
          </a:xfrm>
        </p:spPr>
        <p:txBody>
          <a:bodyPr anchor="ctr" anchorCtr="1"/>
          <a:lstStyle>
            <a:lvl1pPr marL="0" indent="0">
              <a:buNone/>
              <a:defRPr sz="60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5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E66C02-7FEC-0BCB-3B09-8FC3CB77D5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32A64-D56B-E1F2-40F4-C85A987B5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8AF90-6CA7-6DBC-2C2F-64215EEF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1517A-3AB7-5005-AFAC-1CA20763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D0A48-F94B-0D90-4059-769C44F8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9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_page_ima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437CF53-7D83-4594-79E5-F8691AAD7686}"/>
              </a:ext>
            </a:extLst>
          </p:cNvPr>
          <p:cNvSpPr>
            <a:spLocks/>
          </p:cNvSpPr>
          <p:nvPr userDrawn="1"/>
        </p:nvSpPr>
        <p:spPr>
          <a:xfrm>
            <a:off x="8007926" y="0"/>
            <a:ext cx="4184073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0E1C11F-C03C-F7C9-3EDF-70BCBEEAE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8007926" cy="6857999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47000">
                <a:schemeClr val="accent6">
                  <a:lumMod val="45000"/>
                  <a:lumOff val="55000"/>
                </a:schemeClr>
              </a:gs>
              <a:gs pos="0">
                <a:schemeClr val="bg2"/>
              </a:gs>
              <a:gs pos="100000">
                <a:schemeClr val="accent6"/>
              </a:gs>
            </a:gsLst>
            <a:lin ang="16200000" scaled="1"/>
            <a:tileRect/>
          </a:gradFill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671BD11-C861-C7B8-AD7B-326677AC6B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07925" y="0"/>
            <a:ext cx="4184075" cy="6858000"/>
          </a:xfrm>
        </p:spPr>
        <p:txBody>
          <a:bodyPr lIns="274320" rIns="274320" anchor="ctr" anchorCtr="0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</a:t>
            </a:r>
            <a:r>
              <a:rPr lang="en-US" dirty="0" err="1"/>
              <a:t>edt</a:t>
            </a:r>
            <a:r>
              <a:rPr lang="en-US" dirty="0"/>
              <a:t>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2D897630-48B3-681D-44D9-BF412A324F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2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02F33-A83A-CB83-86DA-33FAE096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3B014-EED1-1788-C8A3-072784F88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3C52A-6532-B413-BD02-7A903DA88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0465C-687D-0610-FB59-17679DEF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D7D02-274F-279B-663A-52311812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BE483-23AA-D507-8CA6-5C05AC8A8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6D74D-ECB0-5E65-DD36-299014A3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19D50-4CED-3F12-D735-5C5429C0C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3D2D36-1D7A-F064-7A57-05706260A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15FFEF-0F32-47EE-604A-616605F8C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220BA-EE71-A8EC-C59E-7DCCAC629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4DA74D-FF0B-3A32-27D8-7DA9873C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67CBAB-A2DC-D89B-78E2-99124E8A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54DB44-472F-CF59-BB02-22AC9A01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FB5A-8D47-8D73-E0CB-0A1F07495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07E77F-3796-8907-A8C5-1F9341D1CF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2A2B3-4E4C-8438-8318-D8FD9975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987B6-81D5-0D16-CA3E-255E15E6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7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F2038F-25DF-87C9-C70A-BCC85A470C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635C7-9C6E-2626-B731-AABB302FA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C9BEC-0FDB-1BD2-5594-903AD04C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5847F-3B84-2900-0666-458DF9DE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B02CE-C794-9BD8-EBC3-AF85FCCB4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3D8BB-D36B-E7BD-202C-295A4B6BD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49C5D-CE3D-37A4-04EF-4F2279E6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F8C49-7167-499A-2800-3D9349AB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F190B-FEAD-EC61-41E2-D21824DC0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7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4A7F0-F98C-34E3-9A3F-F142ECF0C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53A31B-4C98-F844-CBD4-325959353A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31762-D430-0A9F-5A03-85B333BD2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77177-1E03-4981-01AB-EE59D6C2C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740DD-8EC9-2938-563C-C33DA6C2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00741-7DC2-10AB-BBAC-C9554C15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4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E2198-092E-3CB2-690A-E956B76E1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DA684-F8ED-4E46-685C-7FE093EBA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6A932-E3D8-4DB9-247C-4D016BD4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53A62-E258-29DC-BFD9-549A1BC4D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DED74-0297-46F1-3116-C9B637DD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9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B9CAE-20AA-D6E4-56D2-D3AC5D92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AD40C-2B02-7D43-CEA9-1B2363A66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ABFD7834-D71E-24EA-C98E-6F661D72C30B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06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8B1B4-C8F3-091A-D3C0-761E543E1D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Guide For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593E92-CA5A-7581-0ED5-8E389070FE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Title Block</a:t>
            </a:r>
          </a:p>
        </p:txBody>
      </p:sp>
    </p:spTree>
    <p:extLst>
      <p:ext uri="{BB962C8B-B14F-4D97-AF65-F5344CB8AC3E}">
        <p14:creationId xmlns:p14="http://schemas.microsoft.com/office/powerpoint/2010/main" val="3298057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E9626599-B9D6-710D-056D-A6E2F28F43E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7" r="8477"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6BBBAD-2E36-0555-D696-800C7175E93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Below Sub title, you can designate a section that your page will belong to. It is a bookmark for the menu.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CDCA111-583B-E1C6-E7C9-A70CD19F6AA9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3497943" y="3429000"/>
            <a:ext cx="4509982" cy="31568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B2CF352-2B4C-61B0-BA6E-38DF0F4D08A0}"/>
              </a:ext>
            </a:extLst>
          </p:cNvPr>
          <p:cNvSpPr/>
          <p:nvPr/>
        </p:nvSpPr>
        <p:spPr>
          <a:xfrm>
            <a:off x="203200" y="2888343"/>
            <a:ext cx="3120571" cy="1886857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720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A screenshot of a computer&#10;&#10;Description automatically generated">
            <a:extLst>
              <a:ext uri="{FF2B5EF4-FFF2-40B4-BE49-F238E27FC236}">
                <a16:creationId xmlns:a16="http://schemas.microsoft.com/office/drawing/2014/main" id="{726F209A-B8BB-F72F-3920-4E8F4EF0B6D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550" b="-3155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F53EA-5A89-FC4F-33C7-91C061966A1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Below Section, you can select if you want a Separator line.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CA6C20B-BAF8-B2A4-D4AC-DC9B788217D1}"/>
              </a:ext>
            </a:extLst>
          </p:cNvPr>
          <p:cNvCxnSpPr>
            <a:cxnSpLocks/>
            <a:stCxn id="7" idx="3"/>
          </p:cNvCxnSpPr>
          <p:nvPr/>
        </p:nvCxnSpPr>
        <p:spPr>
          <a:xfrm flipH="1">
            <a:off x="2627086" y="3429000"/>
            <a:ext cx="5380839" cy="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5F155C6F-55C7-2015-CD85-429E642CCA77}"/>
              </a:ext>
            </a:extLst>
          </p:cNvPr>
          <p:cNvSpPr/>
          <p:nvPr/>
        </p:nvSpPr>
        <p:spPr>
          <a:xfrm>
            <a:off x="783771" y="2902857"/>
            <a:ext cx="1727200" cy="91440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163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B6F62D5D-12D9-D01A-ACB8-A074E036F98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3865" b="-11386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04C513-9378-93E2-B5BC-9418AD9FF1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live, our separator line appears below Title and Sub title.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4458CD-F02E-FB4B-BAA4-05F18107F7DE}"/>
              </a:ext>
            </a:extLst>
          </p:cNvPr>
          <p:cNvSpPr/>
          <p:nvPr/>
        </p:nvSpPr>
        <p:spPr>
          <a:xfrm>
            <a:off x="101600" y="3846286"/>
            <a:ext cx="7663543" cy="580571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343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6766EA94-41BD-FCCC-1D4C-6FB4F9A840A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4" r="241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C753ED-D70E-3760-CB8D-2DE1930EF6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Below Separator line, you can select Style. There are two options, shown here. Previously we had Large title and small sub title. Let's pick Small title and large sub title.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3CBE2B-36A9-AC83-D767-7157DEEF1200}"/>
              </a:ext>
            </a:extLst>
          </p:cNvPr>
          <p:cNvSpPr/>
          <p:nvPr/>
        </p:nvSpPr>
        <p:spPr>
          <a:xfrm>
            <a:off x="188682" y="1669144"/>
            <a:ext cx="7344230" cy="306251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077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1B9396D5-3B92-7657-2A7B-A6BCD999A96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8507" b="-14850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DD92E6-9FCA-46B0-8C92-5AAF628DA0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live, after publishing our changes, our Sub title is now the biggest type, and the Title have changed into the smaller type.</a:t>
            </a:r>
          </a:p>
        </p:txBody>
      </p:sp>
    </p:spTree>
    <p:extLst>
      <p:ext uri="{BB962C8B-B14F-4D97-AF65-F5344CB8AC3E}">
        <p14:creationId xmlns:p14="http://schemas.microsoft.com/office/powerpoint/2010/main" val="1524070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8DFF7BDB-DCEF-F6D5-55E0-D67D4B09A18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0" b="6050"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D20946-08AF-EE7C-4D91-480429016F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Below style, we can select Text alignment. You can select between Left, Right or Center for alignment. Lets make our Title align to the Right.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113344-94C0-3541-9FB6-BCBF43531844}"/>
              </a:ext>
            </a:extLst>
          </p:cNvPr>
          <p:cNvSpPr/>
          <p:nvPr/>
        </p:nvSpPr>
        <p:spPr>
          <a:xfrm>
            <a:off x="319314" y="1480457"/>
            <a:ext cx="2931886" cy="358502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8CB79EF-9C99-300B-9234-5FBE4B6CC78D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3396343" y="3294743"/>
            <a:ext cx="4611582" cy="134257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6373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background with white dots&#10;&#10;Description automatically generated">
            <a:extLst>
              <a:ext uri="{FF2B5EF4-FFF2-40B4-BE49-F238E27FC236}">
                <a16:creationId xmlns:a16="http://schemas.microsoft.com/office/drawing/2014/main" id="{B078E5CF-840C-9D0A-F5A0-D4D06B0C1E2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1880" b="-14188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32B3D7-AC0D-5111-F95A-0920D98E3E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live, our Title text are now aligned to the right side of the screen.</a:t>
            </a:r>
          </a:p>
        </p:txBody>
      </p:sp>
    </p:spTree>
    <p:extLst>
      <p:ext uri="{BB962C8B-B14F-4D97-AF65-F5344CB8AC3E}">
        <p14:creationId xmlns:p14="http://schemas.microsoft.com/office/powerpoint/2010/main" val="4252811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A88B4862-77D5-07DD-63CF-76B64F05FDF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9417" r="-3941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351340-F8E9-FA31-883C-852690D3951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Below alignment, we can select a different color for our Title text. Lets select Blue (logo).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77F890-252D-58E9-B460-4C68B9BD4108}"/>
              </a:ext>
            </a:extLst>
          </p:cNvPr>
          <p:cNvSpPr/>
          <p:nvPr/>
        </p:nvSpPr>
        <p:spPr>
          <a:xfrm>
            <a:off x="1944913" y="1654629"/>
            <a:ext cx="3497943" cy="4630057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27574B3-41E3-A618-17A9-B456C28598EE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5588000" y="3429000"/>
            <a:ext cx="2419925" cy="149134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6949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659573FD-5C63-4E9D-95F4-4963AB6052C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1235" b="-6123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F57F4E-E4DE-A95F-4D65-B255D8BFA8A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live, our Title has now changed color, to blue.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DD50FB-F9A6-900D-34BA-84092C1D26A9}"/>
              </a:ext>
            </a:extLst>
          </p:cNvPr>
          <p:cNvSpPr/>
          <p:nvPr/>
        </p:nvSpPr>
        <p:spPr>
          <a:xfrm>
            <a:off x="1161143" y="2351314"/>
            <a:ext cx="6125028" cy="59508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C852998-EC22-F9CC-8BC3-47C580446F59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7416800" y="3048000"/>
            <a:ext cx="591125" cy="38100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7469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64995BB9-CF87-798D-4210-F8041C3C805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981" b="-498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650A4-0461-1798-72E9-C8E0582E36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You can also change the color of your Sub title, in the same manner as for Title.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2A4669-910F-385A-ACA7-89847862DE6E}"/>
              </a:ext>
            </a:extLst>
          </p:cNvPr>
          <p:cNvSpPr/>
          <p:nvPr/>
        </p:nvSpPr>
        <p:spPr>
          <a:xfrm>
            <a:off x="566056" y="3429000"/>
            <a:ext cx="7141029" cy="255088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87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B0D32507-7A1A-F865-EE62-9837CE387B3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39" r="12139"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880507-AC12-998C-2995-9E3D949B135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2800" dirty="0"/>
              <a:t>Click the plus symbol to open block menu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6F0F1B2-4CD1-2253-07E3-84FD28FF033C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1939636" y="3106882"/>
            <a:ext cx="6068289" cy="32211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Circle: Hollow 7">
            <a:extLst>
              <a:ext uri="{FF2B5EF4-FFF2-40B4-BE49-F238E27FC236}">
                <a16:creationId xmlns:a16="http://schemas.microsoft.com/office/drawing/2014/main" id="{AA74DB84-8AE5-86C0-7D9A-E8262FF4330E}"/>
              </a:ext>
            </a:extLst>
          </p:cNvPr>
          <p:cNvSpPr>
            <a:spLocks noChangeAspect="1"/>
          </p:cNvSpPr>
          <p:nvPr/>
        </p:nvSpPr>
        <p:spPr>
          <a:xfrm>
            <a:off x="1364679" y="2878282"/>
            <a:ext cx="457200" cy="4572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2624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7A4F23C9-70E8-F3C2-D004-F6A9214C647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534" r="-1653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2D5DFE-4476-A360-30A0-F567D6F488D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Below sub title color choice, you can select Background theme. Let’s switch to a Light Background theme.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EC79C1-8A63-0D18-1FDA-BC938A334627}"/>
              </a:ext>
            </a:extLst>
          </p:cNvPr>
          <p:cNvSpPr/>
          <p:nvPr/>
        </p:nvSpPr>
        <p:spPr>
          <a:xfrm>
            <a:off x="1190171" y="2409371"/>
            <a:ext cx="3570515" cy="3323772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DC5D2DF-D96C-DFDD-F63C-A70A03A92C39}"/>
              </a:ext>
            </a:extLst>
          </p:cNvPr>
          <p:cNvCxnSpPr>
            <a:stCxn id="5" idx="3"/>
          </p:cNvCxnSpPr>
          <p:nvPr/>
        </p:nvCxnSpPr>
        <p:spPr>
          <a:xfrm flipH="1">
            <a:off x="4905829" y="3429000"/>
            <a:ext cx="3102096" cy="1404257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6388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close up of a sign&#10;&#10;Description automatically generated">
            <a:extLst>
              <a:ext uri="{FF2B5EF4-FFF2-40B4-BE49-F238E27FC236}">
                <a16:creationId xmlns:a16="http://schemas.microsoft.com/office/drawing/2014/main" id="{FB5802F5-28E4-6B39-3028-320CA9C4CFF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4063" b="-5406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D291B2-CE25-2DE3-DEA6-1DB80ACC966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live, we can see that our background color changed from dark to a light color. </a:t>
            </a:r>
          </a:p>
        </p:txBody>
      </p:sp>
    </p:spTree>
    <p:extLst>
      <p:ext uri="{BB962C8B-B14F-4D97-AF65-F5344CB8AC3E}">
        <p14:creationId xmlns:p14="http://schemas.microsoft.com/office/powerpoint/2010/main" val="9363245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55033BA8-0324-C7E0-3E1E-9B88690EF73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640" r="-2064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9DDF6-E1DE-A5A4-BA64-63FB227BD0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Below Background theme, you can select when or for whom the block will be shown.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Always: Will always show.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out: Only shows when viewer is logged out.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in: Only shows when viewer is logged 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customer: Only shows when viewer is a customer.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staff: Only shows if viewer is a staff.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admin: Only shows when viewer is an admin. </a:t>
            </a:r>
          </a:p>
        </p:txBody>
      </p:sp>
    </p:spTree>
    <p:extLst>
      <p:ext uri="{BB962C8B-B14F-4D97-AF65-F5344CB8AC3E}">
        <p14:creationId xmlns:p14="http://schemas.microsoft.com/office/powerpoint/2010/main" val="56583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08D4BFFC-A726-DDBB-F568-F28F5641B4C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51" r="8951"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9EFECD-A89D-C4E8-B331-95891CDF566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Click Title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4141284-EF4B-98A8-1C6D-B7608166EDC4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3685309" y="3429000"/>
            <a:ext cx="4322616" cy="117764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199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 white background with black dots">
            <a:extLst>
              <a:ext uri="{FF2B5EF4-FFF2-40B4-BE49-F238E27FC236}">
                <a16:creationId xmlns:a16="http://schemas.microsoft.com/office/drawing/2014/main" id="{31D6930F-60D9-1210-F8B8-CF23494C296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9597" b="-169597"/>
          <a:stretch/>
        </p:blipFill>
        <p:spPr>
          <a:xfrm>
            <a:off x="-1" y="1"/>
            <a:ext cx="8007926" cy="6857999"/>
          </a:xfr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04CD1-8CAA-6314-752D-906D9411A8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Write your Title text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45D7B8-DCD0-925A-D561-7CA05E7CB0E4}"/>
              </a:ext>
            </a:extLst>
          </p:cNvPr>
          <p:cNvSpPr/>
          <p:nvPr/>
        </p:nvSpPr>
        <p:spPr>
          <a:xfrm>
            <a:off x="580571" y="3164115"/>
            <a:ext cx="1988457" cy="100148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DC78DE0-56DD-06A7-623F-250DEECFB3F7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2772229" y="3429001"/>
            <a:ext cx="5235696" cy="21408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6814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C082C5-99F2-1B4D-D248-99978385207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Publish your work by first clicking the arrow, then select Publish from the menu.</a:t>
            </a:r>
          </a:p>
        </p:txBody>
      </p:sp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43BC3DB5-6B22-F20E-EFBC-34F9240F359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606" r="-12606"/>
          <a:stretch/>
        </p:blipFill>
        <p:spPr/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FA55F9A-AE80-A36B-8D38-B803F4B0F3DF}"/>
              </a:ext>
            </a:extLst>
          </p:cNvPr>
          <p:cNvCxnSpPr>
            <a:stCxn id="9" idx="3"/>
          </p:cNvCxnSpPr>
          <p:nvPr/>
        </p:nvCxnSpPr>
        <p:spPr>
          <a:xfrm flipH="1">
            <a:off x="6647543" y="3429000"/>
            <a:ext cx="1360382" cy="266700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A955E26B-82F9-68A5-36D1-63D918DFFA14}"/>
              </a:ext>
            </a:extLst>
          </p:cNvPr>
          <p:cNvSpPr/>
          <p:nvPr/>
        </p:nvSpPr>
        <p:spPr>
          <a:xfrm>
            <a:off x="6357255" y="6139543"/>
            <a:ext cx="580571" cy="60234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DE1C389-BFA1-17C1-0577-5BEC32DFADAB}"/>
              </a:ext>
            </a:extLst>
          </p:cNvPr>
          <p:cNvCxnSpPr>
            <a:cxnSpLocks/>
          </p:cNvCxnSpPr>
          <p:nvPr/>
        </p:nvCxnSpPr>
        <p:spPr>
          <a:xfrm flipH="1" flipV="1">
            <a:off x="3367314" y="5399313"/>
            <a:ext cx="2989941" cy="103051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8DBBDA2B-38F1-2F2A-1B0A-445574D436F2}"/>
              </a:ext>
            </a:extLst>
          </p:cNvPr>
          <p:cNvSpPr/>
          <p:nvPr/>
        </p:nvSpPr>
        <p:spPr>
          <a:xfrm>
            <a:off x="2002971" y="5021943"/>
            <a:ext cx="1262743" cy="39188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040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70CD293-6B6D-4BFF-D5F2-C9D281F24CC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" r="474"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601FA-3D39-AF11-B108-15F622EE17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Click View live to open your webpage and see what you created.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52C7B1E-DDF9-D1F4-50A3-39484F0927FE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4847771" y="1146627"/>
            <a:ext cx="3160154" cy="228237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9E7927E-2988-3175-660D-9BFD2282075E}"/>
              </a:ext>
            </a:extLst>
          </p:cNvPr>
          <p:cNvSpPr/>
          <p:nvPr/>
        </p:nvSpPr>
        <p:spPr>
          <a:xfrm>
            <a:off x="4107542" y="319314"/>
            <a:ext cx="1335314" cy="62411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703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screen with white text&#10;&#10;Description automatically generated">
            <a:extLst>
              <a:ext uri="{FF2B5EF4-FFF2-40B4-BE49-F238E27FC236}">
                <a16:creationId xmlns:a16="http://schemas.microsoft.com/office/drawing/2014/main" id="{29676131-4162-6BEE-46A3-7F2D3E6ED89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726" b="-2672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847678-C766-E637-669C-273C54C639E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Your Title on the webpage.</a:t>
            </a:r>
          </a:p>
        </p:txBody>
      </p:sp>
    </p:spTree>
    <p:extLst>
      <p:ext uri="{BB962C8B-B14F-4D97-AF65-F5344CB8AC3E}">
        <p14:creationId xmlns:p14="http://schemas.microsoft.com/office/powerpoint/2010/main" val="1185269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close up of a paper&#10;&#10;Description automatically generated with medium confidence">
            <a:extLst>
              <a:ext uri="{FF2B5EF4-FFF2-40B4-BE49-F238E27FC236}">
                <a16:creationId xmlns:a16="http://schemas.microsoft.com/office/drawing/2014/main" id="{7DE0C681-4451-36CE-3743-BA88BE40FAE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4293" b="-5429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6616F-BBB4-3819-9370-CA88BFF8EF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back to Wagtail Admin, we can also add a Sub title. It’s just below Title. Remember to publish your work.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709956C-D94B-BAE0-817A-8AF7CBE86B2D}"/>
              </a:ext>
            </a:extLst>
          </p:cNvPr>
          <p:cNvCxnSpPr>
            <a:stCxn id="5" idx="3"/>
          </p:cNvCxnSpPr>
          <p:nvPr/>
        </p:nvCxnSpPr>
        <p:spPr>
          <a:xfrm flipH="1">
            <a:off x="2801257" y="3429000"/>
            <a:ext cx="5206668" cy="43180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33A09FB4-C2CB-853F-D0F4-6F10031311A3}"/>
              </a:ext>
            </a:extLst>
          </p:cNvPr>
          <p:cNvSpPr/>
          <p:nvPr/>
        </p:nvSpPr>
        <p:spPr>
          <a:xfrm>
            <a:off x="682171" y="3429000"/>
            <a:ext cx="1915886" cy="794657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234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89CD2169-1BB2-38F5-7D60-6BB5904E966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561" b="-4756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FFFD5B-DBB7-2B2F-9B8B-AB6D239E624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Here we see our Sub title live, located just below our Title.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9540533-8E00-3544-C569-C0347285AF80}"/>
              </a:ext>
            </a:extLst>
          </p:cNvPr>
          <p:cNvCxnSpPr>
            <a:stCxn id="3" idx="1"/>
          </p:cNvCxnSpPr>
          <p:nvPr/>
        </p:nvCxnSpPr>
        <p:spPr>
          <a:xfrm flipH="1">
            <a:off x="6879771" y="3429000"/>
            <a:ext cx="1128154" cy="19957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3683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ghtwave3D">
      <a:dk1>
        <a:sysClr val="windowText" lastClr="000000"/>
      </a:dk1>
      <a:lt1>
        <a:srgbClr val="F7F5ED"/>
      </a:lt1>
      <a:dk2>
        <a:srgbClr val="44546A"/>
      </a:dk2>
      <a:lt2>
        <a:srgbClr val="E7E6E6"/>
      </a:lt2>
      <a:accent1>
        <a:srgbClr val="000000"/>
      </a:accent1>
      <a:accent2>
        <a:srgbClr val="F7F5ED"/>
      </a:accent2>
      <a:accent3>
        <a:srgbClr val="333333"/>
      </a:accent3>
      <a:accent4>
        <a:srgbClr val="CCCCCC"/>
      </a:accent4>
      <a:accent5>
        <a:srgbClr val="F2A900"/>
      </a:accent5>
      <a:accent6>
        <a:srgbClr val="0079C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76200">
          <a:solidFill>
            <a:schemeClr val="accent5"/>
          </a:solidFill>
        </a:ln>
        <a:effectLst/>
      </a:spPr>
      <a:bodyPr lIns="91440" tIns="45720"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88900" cap="rnd" cmpd="sng" algn="ctr"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50000" t="130000" r="50000" b="-30000"/>
            </a:path>
            <a:tileRect/>
          </a:gradFill>
          <a:prstDash val="solid"/>
          <a:round/>
          <a:headEnd type="none" w="med" len="med"/>
          <a:tailEnd type="arrow" w="med" len="med"/>
        </a:ln>
        <a:effectLst>
          <a:outerShdw blurRad="50800" dist="38100" dir="5400000" algn="t" rotWithShape="0">
            <a:schemeClr val="accent1">
              <a:alpha val="40000"/>
            </a:schemeClr>
          </a:outerShdw>
        </a:effectLst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420</Words>
  <Application>Microsoft Office PowerPoint</Application>
  <PresentationFormat>Widescreen</PresentationFormat>
  <Paragraphs>29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Guide For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Block</dc:title>
  <dc:creator>Michael Lundager</dc:creator>
  <cp:lastModifiedBy>Michael Lundager</cp:lastModifiedBy>
  <cp:revision>63</cp:revision>
  <dcterms:created xsi:type="dcterms:W3CDTF">2023-11-16T12:05:29Z</dcterms:created>
  <dcterms:modified xsi:type="dcterms:W3CDTF">2023-11-17T13:16:57Z</dcterms:modified>
</cp:coreProperties>
</file>