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2D897630-48B3-681D-44D9-BF412A324F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BFD7834-D71E-24EA-C98E-6F661D72C30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B1B4-C8F3-091A-D3C0-761E543E1D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93E92-CA5A-7581-0ED5-8E389070FE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 Block</a:t>
            </a:r>
          </a:p>
        </p:txBody>
      </p:sp>
    </p:spTree>
    <p:extLst>
      <p:ext uri="{BB962C8B-B14F-4D97-AF65-F5344CB8AC3E}">
        <p14:creationId xmlns:p14="http://schemas.microsoft.com/office/powerpoint/2010/main" val="329805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9626599-B9D6-710D-056D-A6E2F28F43E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7" r="8477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BBBAD-2E36-0555-D696-800C7175E9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Sub title, you can designate a section that your page will belong to. It is a bookmark for the menu.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CDCA111-583B-E1C6-E7C9-A70CD19F6AA9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3497943" y="3429000"/>
            <a:ext cx="4509982" cy="31568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B2CF352-2B4C-61B0-BA6E-38DF0F4D08A0}"/>
              </a:ext>
            </a:extLst>
          </p:cNvPr>
          <p:cNvSpPr/>
          <p:nvPr/>
        </p:nvSpPr>
        <p:spPr>
          <a:xfrm>
            <a:off x="203200" y="2888343"/>
            <a:ext cx="3120571" cy="188685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2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726F209A-B8BB-F72F-3920-4E8F4EF0B6D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550" b="-3155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F53EA-5A89-FC4F-33C7-91C061966A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Section, you can select if you want a Separator line.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CA6C20B-BAF8-B2A4-D4AC-DC9B788217D1}"/>
              </a:ext>
            </a:extLst>
          </p:cNvPr>
          <p:cNvCxnSpPr>
            <a:cxnSpLocks/>
            <a:stCxn id="7" idx="3"/>
          </p:cNvCxnSpPr>
          <p:nvPr/>
        </p:nvCxnSpPr>
        <p:spPr>
          <a:xfrm flipH="1">
            <a:off x="2627086" y="3429000"/>
            <a:ext cx="5380839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155C6F-55C7-2015-CD85-429E642CCA77}"/>
              </a:ext>
            </a:extLst>
          </p:cNvPr>
          <p:cNvSpPr/>
          <p:nvPr/>
        </p:nvSpPr>
        <p:spPr>
          <a:xfrm>
            <a:off x="783771" y="2902857"/>
            <a:ext cx="1727200" cy="9144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6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6F62D5D-12D9-D01A-ACB8-A074E036F9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865" b="-11386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4C513-9378-93E2-B5BC-9418AD9FF1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our separator line appears below Title and Sub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458CD-F02E-FB4B-BAA4-05F18107F7DE}"/>
              </a:ext>
            </a:extLst>
          </p:cNvPr>
          <p:cNvSpPr/>
          <p:nvPr/>
        </p:nvSpPr>
        <p:spPr>
          <a:xfrm>
            <a:off x="101600" y="3846286"/>
            <a:ext cx="7663543" cy="58057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4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766EA94-41BD-FCCC-1D4C-6FB4F9A840A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r="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753ED-D70E-3760-CB8D-2DE1930EF6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Separator line, you can select Style. There are two options, shown here. Previously we had Large title and small sub title. Let's pick Small title and large sub title.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3CBE2B-36A9-AC83-D767-7157DEEF1200}"/>
              </a:ext>
            </a:extLst>
          </p:cNvPr>
          <p:cNvSpPr/>
          <p:nvPr/>
        </p:nvSpPr>
        <p:spPr>
          <a:xfrm>
            <a:off x="188682" y="1669144"/>
            <a:ext cx="7344230" cy="306251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77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B9396D5-3B92-7657-2A7B-A6BCD999A96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8507" b="-14850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D92E6-9FCA-46B0-8C92-5AAF628DA0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after publishing our changes, our Sub title is now the biggest type, and the Title have changed into the smaller type.</a:t>
            </a:r>
          </a:p>
        </p:txBody>
      </p:sp>
    </p:spTree>
    <p:extLst>
      <p:ext uri="{BB962C8B-B14F-4D97-AF65-F5344CB8AC3E}">
        <p14:creationId xmlns:p14="http://schemas.microsoft.com/office/powerpoint/2010/main" val="1524070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DFF7BDB-DCEF-F6D5-55E0-D67D4B09A18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0" b="6050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20946-08AF-EE7C-4D91-480429016F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style, we can select Text alignment. You can select between Left, Right or Center for alignment. Lets make our Title align to the Right.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113344-94C0-3541-9FB6-BCBF43531844}"/>
              </a:ext>
            </a:extLst>
          </p:cNvPr>
          <p:cNvSpPr/>
          <p:nvPr/>
        </p:nvSpPr>
        <p:spPr>
          <a:xfrm>
            <a:off x="319314" y="1480457"/>
            <a:ext cx="2931886" cy="358502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CB79EF-9C99-300B-9234-5FBE4B6CC78D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396343" y="3294743"/>
            <a:ext cx="4611582" cy="1342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3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dots&#10;&#10;Description automatically generated">
            <a:extLst>
              <a:ext uri="{FF2B5EF4-FFF2-40B4-BE49-F238E27FC236}">
                <a16:creationId xmlns:a16="http://schemas.microsoft.com/office/drawing/2014/main" id="{B078E5CF-840C-9D0A-F5A0-D4D06B0C1E2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1880" b="-1418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2B3D7-AC0D-5111-F95A-0920D98E3E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our Title text are now aligned to the right side of the screen.</a:t>
            </a:r>
          </a:p>
        </p:txBody>
      </p:sp>
    </p:spTree>
    <p:extLst>
      <p:ext uri="{BB962C8B-B14F-4D97-AF65-F5344CB8AC3E}">
        <p14:creationId xmlns:p14="http://schemas.microsoft.com/office/powerpoint/2010/main" val="425281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88B4862-77D5-07DD-63CF-76B64F05FDF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417" r="-3941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51340-F8E9-FA31-883C-852690D395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alignment, we can select a different color for our Title text. Lets select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7F890-252D-58E9-B460-4C68B9BD4108}"/>
              </a:ext>
            </a:extLst>
          </p:cNvPr>
          <p:cNvSpPr/>
          <p:nvPr/>
        </p:nvSpPr>
        <p:spPr>
          <a:xfrm>
            <a:off x="1944913" y="1654629"/>
            <a:ext cx="3497943" cy="463005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7574B3-41E3-A618-17A9-B456C28598EE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5588000" y="3429000"/>
            <a:ext cx="2419925" cy="149134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949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59573FD-5C63-4E9D-95F4-4963AB6052C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235" b="-6123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57F4E-E4DE-A95F-4D65-B255D8BFA8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our Title has now changed color, to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DD50FB-F9A6-900D-34BA-84092C1D26A9}"/>
              </a:ext>
            </a:extLst>
          </p:cNvPr>
          <p:cNvSpPr/>
          <p:nvPr/>
        </p:nvSpPr>
        <p:spPr>
          <a:xfrm>
            <a:off x="1161143" y="2351314"/>
            <a:ext cx="6125028" cy="59508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852998-EC22-F9CC-8BC3-47C580446F59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7416800" y="3048000"/>
            <a:ext cx="591125" cy="38100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46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4995BB9-CF87-798D-4210-F8041C3C805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81" b="-498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650A4-0461-1798-72E9-C8E0582E36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also change the color of your Sub title, in the same manner as for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A4669-910F-385A-ACA7-89847862DE6E}"/>
              </a:ext>
            </a:extLst>
          </p:cNvPr>
          <p:cNvSpPr/>
          <p:nvPr/>
        </p:nvSpPr>
        <p:spPr>
          <a:xfrm>
            <a:off x="566056" y="3429000"/>
            <a:ext cx="7141029" cy="255088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0D32507-7A1A-F865-EE62-9837CE387B3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9" r="12139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80507-AC12-998C-2995-9E3D949B13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Click the plus symbol to open block menu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F0F1B2-4CD1-2253-07E3-84FD28FF033C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1939636" y="3106882"/>
            <a:ext cx="6068289" cy="32211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AA74DB84-8AE5-86C0-7D9A-E8262FF4330E}"/>
              </a:ext>
            </a:extLst>
          </p:cNvPr>
          <p:cNvSpPr>
            <a:spLocks noChangeAspect="1"/>
          </p:cNvSpPr>
          <p:nvPr/>
        </p:nvSpPr>
        <p:spPr>
          <a:xfrm>
            <a:off x="1364679" y="2878282"/>
            <a:ext cx="457200" cy="4572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62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A4F23C9-70E8-F3C2-D004-F6A9214C647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34" r="-1653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D5DFE-4476-A360-30A0-F567D6F488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sub title color choice, you can select Background theme. Let’s switch to a Light Background theme.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C79C1-8A63-0D18-1FDA-BC938A334627}"/>
              </a:ext>
            </a:extLst>
          </p:cNvPr>
          <p:cNvSpPr/>
          <p:nvPr/>
        </p:nvSpPr>
        <p:spPr>
          <a:xfrm>
            <a:off x="1190171" y="2409371"/>
            <a:ext cx="3570515" cy="332377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C5D2DF-D96C-DFDD-F63C-A70A03A92C39}"/>
              </a:ext>
            </a:extLst>
          </p:cNvPr>
          <p:cNvCxnSpPr>
            <a:stCxn id="5" idx="3"/>
          </p:cNvCxnSpPr>
          <p:nvPr/>
        </p:nvCxnSpPr>
        <p:spPr>
          <a:xfrm flipH="1">
            <a:off x="4905829" y="3429000"/>
            <a:ext cx="3102096" cy="14042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38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FB5802F5-28E4-6B39-3028-320CA9C4CFF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063" b="-5406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291B2-CE25-2DE3-DEA6-1DB80ACC96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live, we can see that our background color changed from dark to a light color. </a:t>
            </a:r>
          </a:p>
        </p:txBody>
      </p:sp>
    </p:spTree>
    <p:extLst>
      <p:ext uri="{BB962C8B-B14F-4D97-AF65-F5344CB8AC3E}">
        <p14:creationId xmlns:p14="http://schemas.microsoft.com/office/powerpoint/2010/main" val="93632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8D4BFFC-A726-DDBB-F568-F28F5641B4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1" r="8951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EFECD-A89D-C4E8-B331-95891CDF56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Title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141284-EF4B-98A8-1C6D-B7608166EDC4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3685309" y="3429000"/>
            <a:ext cx="4322616" cy="11776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 white background with black dots">
            <a:extLst>
              <a:ext uri="{FF2B5EF4-FFF2-40B4-BE49-F238E27FC236}">
                <a16:creationId xmlns:a16="http://schemas.microsoft.com/office/drawing/2014/main" id="{31D6930F-60D9-1210-F8B8-CF23494C296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9597" b="-169597"/>
          <a:stretch/>
        </p:blipFill>
        <p:spPr>
          <a:xfrm>
            <a:off x="-1" y="1"/>
            <a:ext cx="8007926" cy="6857999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04CD1-8CAA-6314-752D-906D9411A8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Write your Title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45D7B8-DCD0-925A-D561-7CA05E7CB0E4}"/>
              </a:ext>
            </a:extLst>
          </p:cNvPr>
          <p:cNvSpPr/>
          <p:nvPr/>
        </p:nvSpPr>
        <p:spPr>
          <a:xfrm>
            <a:off x="580571" y="3164115"/>
            <a:ext cx="1988457" cy="100148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C78DE0-56DD-06A7-623F-250DEECFB3F7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772229" y="3429001"/>
            <a:ext cx="5235696" cy="21408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81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082C5-99F2-1B4D-D248-9997838520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Publish your work by first clicking the arrow, then select Publish from the menu.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43BC3DB5-6B22-F20E-EFBC-34F9240F359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06" r="-12606"/>
          <a:stretch/>
        </p:blipFill>
        <p:spPr/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FA55F9A-AE80-A36B-8D38-B803F4B0F3DF}"/>
              </a:ext>
            </a:extLst>
          </p:cNvPr>
          <p:cNvCxnSpPr>
            <a:stCxn id="9" idx="3"/>
          </p:cNvCxnSpPr>
          <p:nvPr/>
        </p:nvCxnSpPr>
        <p:spPr>
          <a:xfrm flipH="1">
            <a:off x="6647543" y="3429000"/>
            <a:ext cx="1360382" cy="266700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955E26B-82F9-68A5-36D1-63D918DFFA14}"/>
              </a:ext>
            </a:extLst>
          </p:cNvPr>
          <p:cNvSpPr/>
          <p:nvPr/>
        </p:nvSpPr>
        <p:spPr>
          <a:xfrm>
            <a:off x="6357255" y="6139543"/>
            <a:ext cx="580571" cy="60234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E1C389-BFA1-17C1-0577-5BEC32DFADAB}"/>
              </a:ext>
            </a:extLst>
          </p:cNvPr>
          <p:cNvCxnSpPr>
            <a:cxnSpLocks/>
          </p:cNvCxnSpPr>
          <p:nvPr/>
        </p:nvCxnSpPr>
        <p:spPr>
          <a:xfrm flipH="1" flipV="1">
            <a:off x="3367314" y="5399313"/>
            <a:ext cx="2989941" cy="103051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DBBDA2B-38F1-2F2A-1B0A-445574D436F2}"/>
              </a:ext>
            </a:extLst>
          </p:cNvPr>
          <p:cNvSpPr/>
          <p:nvPr/>
        </p:nvSpPr>
        <p:spPr>
          <a:xfrm>
            <a:off x="2002971" y="5021943"/>
            <a:ext cx="1262743" cy="39188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4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29676131-4162-6BEE-46A3-7F2D3E6ED89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726" b="-2672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47678-C766-E637-669C-273C54C639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Your Title on the webpage.</a:t>
            </a:r>
          </a:p>
        </p:txBody>
      </p:sp>
    </p:spTree>
    <p:extLst>
      <p:ext uri="{BB962C8B-B14F-4D97-AF65-F5344CB8AC3E}">
        <p14:creationId xmlns:p14="http://schemas.microsoft.com/office/powerpoint/2010/main" val="118526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a paper&#10;&#10;Description automatically generated with medium confidence">
            <a:extLst>
              <a:ext uri="{FF2B5EF4-FFF2-40B4-BE49-F238E27FC236}">
                <a16:creationId xmlns:a16="http://schemas.microsoft.com/office/drawing/2014/main" id="{7DE0C681-4451-36CE-3743-BA88BE40FA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293" b="-5429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6616F-BBB4-3819-9370-CA88BFF8EF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back to Wagtail Admin, we can also add a Sub title. It’s just below Title. Remember to publish your work.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709956C-D94B-BAE0-817A-8AF7CBE86B2D}"/>
              </a:ext>
            </a:extLst>
          </p:cNvPr>
          <p:cNvCxnSpPr>
            <a:stCxn id="5" idx="3"/>
          </p:cNvCxnSpPr>
          <p:nvPr/>
        </p:nvCxnSpPr>
        <p:spPr>
          <a:xfrm flipH="1">
            <a:off x="2801257" y="3429000"/>
            <a:ext cx="5206668" cy="43180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3A09FB4-C2CB-853F-D0F4-6F10031311A3}"/>
              </a:ext>
            </a:extLst>
          </p:cNvPr>
          <p:cNvSpPr/>
          <p:nvPr/>
        </p:nvSpPr>
        <p:spPr>
          <a:xfrm>
            <a:off x="682171" y="3429000"/>
            <a:ext cx="1915886" cy="79465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3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9CD2169-1BB2-38F5-7D60-6BB5904E966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561" b="-4756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FFD5B-DBB7-2B2F-9B8B-AB6D239E62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we see our Sub title live, located just below our Title.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540533-8E00-3544-C569-C0347285AF80}"/>
              </a:ext>
            </a:extLst>
          </p:cNvPr>
          <p:cNvCxnSpPr>
            <a:stCxn id="3" idx="1"/>
          </p:cNvCxnSpPr>
          <p:nvPr/>
        </p:nvCxnSpPr>
        <p:spPr>
          <a:xfrm flipH="1">
            <a:off x="6879771" y="3429000"/>
            <a:ext cx="1128154" cy="19957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68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420</Words>
  <Application>Microsoft Office PowerPoint</Application>
  <PresentationFormat>Widescreen</PresentationFormat>
  <Paragraphs>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63</cp:revision>
  <dcterms:created xsi:type="dcterms:W3CDTF">2023-11-16T12:05:29Z</dcterms:created>
  <dcterms:modified xsi:type="dcterms:W3CDTF">2023-11-17T13:16:57Z</dcterms:modified>
</cp:coreProperties>
</file>