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Text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E9C3B4DC-C517-605D-40FD-901BA29DE1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5101" b="-25510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97228-4803-24A9-DF6B-8A1DE8A544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we now have two text columns. </a:t>
            </a:r>
          </a:p>
          <a:p>
            <a:r>
              <a:rPr lang="en-US" dirty="0"/>
              <a:t>Also, you can see that the lighter gray background color, showing the size of the Text block is now small.</a:t>
            </a:r>
          </a:p>
        </p:txBody>
      </p:sp>
    </p:spTree>
    <p:extLst>
      <p:ext uri="{BB962C8B-B14F-4D97-AF65-F5344CB8AC3E}">
        <p14:creationId xmlns:p14="http://schemas.microsoft.com/office/powerpoint/2010/main" val="310068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53BA0F2-BE80-21BA-B50D-6D092D9E6C7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288" r="-282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BE07C-F7C1-BDEE-86BC-7FD232B22F8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Text columns, you can select to have a Large letter first, </a:t>
            </a:r>
          </a:p>
          <a:p>
            <a:r>
              <a:rPr lang="en-US" dirty="0"/>
              <a:t>You can also set what color this larger first letter have. Let’s make a large first letter and set it to be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1C03CA-75F6-73FD-40B1-CBAF04618CB2}"/>
              </a:ext>
            </a:extLst>
          </p:cNvPr>
          <p:cNvSpPr/>
          <p:nvPr/>
        </p:nvSpPr>
        <p:spPr>
          <a:xfrm>
            <a:off x="1549751" y="2234241"/>
            <a:ext cx="2582302" cy="396764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957345E-E51E-61CA-27ED-D07F23E4FE75}"/>
              </a:ext>
            </a:extLst>
          </p:cNvPr>
          <p:cNvCxnSpPr>
            <a:cxnSpLocks/>
          </p:cNvCxnSpPr>
          <p:nvPr/>
        </p:nvCxnSpPr>
        <p:spPr>
          <a:xfrm flipH="1">
            <a:off x="4261449" y="4235570"/>
            <a:ext cx="3746476" cy="10955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B2BE887-C8E2-EAEE-02E8-AC5B46026871}"/>
              </a:ext>
            </a:extLst>
          </p:cNvPr>
          <p:cNvSpPr/>
          <p:nvPr/>
        </p:nvSpPr>
        <p:spPr>
          <a:xfrm>
            <a:off x="1549751" y="1126451"/>
            <a:ext cx="1771947" cy="86774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23673F-101D-B75B-CBE5-3B04434CE161}"/>
              </a:ext>
            </a:extLst>
          </p:cNvPr>
          <p:cNvCxnSpPr>
            <a:cxnSpLocks/>
          </p:cNvCxnSpPr>
          <p:nvPr/>
        </p:nvCxnSpPr>
        <p:spPr>
          <a:xfrm flipH="1" flipV="1">
            <a:off x="3452327" y="1604865"/>
            <a:ext cx="4555598" cy="7285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643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507F6291-E705-0A50-0EE6-B8EE8D37E4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5986" b="-21598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7A9CB-DF89-74EE-8357-BB0B09FE1E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live. To keep it simple we have set columns to 1 and reverted the first line into a normal line. </a:t>
            </a:r>
          </a:p>
          <a:p>
            <a:r>
              <a:rPr lang="en-US" dirty="0"/>
              <a:t>You can see the first letter, a H, is now big and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FBF300-D72D-58A5-1D3B-06DC86A99E12}"/>
              </a:ext>
            </a:extLst>
          </p:cNvPr>
          <p:cNvSpPr/>
          <p:nvPr/>
        </p:nvSpPr>
        <p:spPr>
          <a:xfrm>
            <a:off x="107576" y="2893807"/>
            <a:ext cx="473337" cy="53519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AB20A2D-6253-0F1E-4DC1-10B87395D2C3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720762" y="3151991"/>
            <a:ext cx="7287163" cy="27700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79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91C5A3D-C8D6-0F03-CD32-4B2F1BE8C25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523" r="-6652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54CC1-6924-F606-AD74-C0FA81991D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First letter color, you can set Choose color for your text. Let’s set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A667CD-F758-BD5A-396D-CD797F1AA5D8}"/>
              </a:ext>
            </a:extLst>
          </p:cNvPr>
          <p:cNvSpPr/>
          <p:nvPr/>
        </p:nvSpPr>
        <p:spPr>
          <a:xfrm>
            <a:off x="2463501" y="1839558"/>
            <a:ext cx="3195021" cy="473336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BCE2FD-326D-CB9A-6F20-FFE2AF12F81E}"/>
              </a:ext>
            </a:extLst>
          </p:cNvPr>
          <p:cNvCxnSpPr>
            <a:stCxn id="3" idx="1"/>
          </p:cNvCxnSpPr>
          <p:nvPr/>
        </p:nvCxnSpPr>
        <p:spPr>
          <a:xfrm flipH="1">
            <a:off x="5787614" y="3429000"/>
            <a:ext cx="2220311" cy="21542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985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FD47D29-9033-DEAA-93D8-434E2AC2F74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6997" b="-26699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4BD5A-F891-FF63-7307-546F07B7D5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we can see our text is now blue.</a:t>
            </a:r>
          </a:p>
        </p:txBody>
      </p:sp>
    </p:spTree>
    <p:extLst>
      <p:ext uri="{BB962C8B-B14F-4D97-AF65-F5344CB8AC3E}">
        <p14:creationId xmlns:p14="http://schemas.microsoft.com/office/powerpoint/2010/main" val="153875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4E56E6E-B8A6-5280-F672-215381BEC9B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248" r="-3224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223A2-9F4E-8A16-F3C6-CD2B7B6241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Choose color for your text, you can set the Background theme. Let’s set it to Light.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B95E6-0E71-000B-4230-5ADDAAB60F7F}"/>
              </a:ext>
            </a:extLst>
          </p:cNvPr>
          <p:cNvSpPr/>
          <p:nvPr/>
        </p:nvSpPr>
        <p:spPr>
          <a:xfrm>
            <a:off x="1893346" y="2312894"/>
            <a:ext cx="3496235" cy="323805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04406F-DB03-438E-7690-B8145339962F}"/>
              </a:ext>
            </a:extLst>
          </p:cNvPr>
          <p:cNvCxnSpPr>
            <a:stCxn id="5" idx="3"/>
          </p:cNvCxnSpPr>
          <p:nvPr/>
        </p:nvCxnSpPr>
        <p:spPr>
          <a:xfrm flipH="1">
            <a:off x="5486400" y="3429000"/>
            <a:ext cx="2521525" cy="115375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038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0369D0B8-03F9-F00E-3252-E25DADFDE2D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1289" b="-19128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156BC-45F7-778F-FD4D-3582BB2601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we can see our background have changed from a dark to a light color.</a:t>
            </a:r>
          </a:p>
        </p:txBody>
      </p:sp>
    </p:spTree>
    <p:extLst>
      <p:ext uri="{BB962C8B-B14F-4D97-AF65-F5344CB8AC3E}">
        <p14:creationId xmlns:p14="http://schemas.microsoft.com/office/powerpoint/2010/main" val="275056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691" b="-1469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Text to begin creating a Text block.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986315" y="1541644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028825" y="1998844"/>
            <a:ext cx="5979100" cy="14301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3745337" y="4003548"/>
            <a:ext cx="3819979" cy="7649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</p:cNvCxnSpPr>
          <p:nvPr/>
        </p:nvCxnSpPr>
        <p:spPr>
          <a:xfrm>
            <a:off x="1900715" y="2456044"/>
            <a:ext cx="1923135" cy="135087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791BBA8F-E3CF-2C27-A887-E983C9929FD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30" b="-3513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8C636-80B9-7102-EB6F-9BFE39FF00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text field you can write your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8E4088-8F17-BD8A-3103-F527BBE26867}"/>
              </a:ext>
            </a:extLst>
          </p:cNvPr>
          <p:cNvSpPr/>
          <p:nvPr/>
        </p:nvSpPr>
        <p:spPr>
          <a:xfrm>
            <a:off x="398033" y="1990165"/>
            <a:ext cx="7412019" cy="295835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5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0D7B186-A386-76F2-7FB1-E1AEFDDC1F1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515" b="-5451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EBE8B-F6EC-BFE2-485B-811F58E90B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text field is a rich text editor. By marking a section, a menu will appear. Here you can do simple editing, and insert videos, links, images or a documents.</a:t>
            </a:r>
          </a:p>
          <a:p>
            <a:r>
              <a:rPr lang="en-US" dirty="0"/>
              <a:t>Let’s change the first line to a H2 and publish.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5BC741-939D-3645-ABC0-E1726B277574}"/>
              </a:ext>
            </a:extLst>
          </p:cNvPr>
          <p:cNvSpPr/>
          <p:nvPr/>
        </p:nvSpPr>
        <p:spPr>
          <a:xfrm>
            <a:off x="-1" y="2958354"/>
            <a:ext cx="7896114" cy="76379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1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6291AC9-3722-8906-A2FE-E684D7DB37C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49" r="-3744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6FA92-9AD3-2C0B-BA82-EA3C790F2A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Publish your work by first clicking the arrow, then select Publish from the menu.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CB6119-E740-3234-C785-55F60356A864}"/>
              </a:ext>
            </a:extLst>
          </p:cNvPr>
          <p:cNvSpPr/>
          <p:nvPr/>
        </p:nvSpPr>
        <p:spPr>
          <a:xfrm>
            <a:off x="5755340" y="6185647"/>
            <a:ext cx="494852" cy="55939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9620DB-C251-4E1C-E3F8-3A7FB9B87B9C}"/>
              </a:ext>
            </a:extLst>
          </p:cNvPr>
          <p:cNvSpPr/>
          <p:nvPr/>
        </p:nvSpPr>
        <p:spPr>
          <a:xfrm>
            <a:off x="1979407" y="5174428"/>
            <a:ext cx="1247887" cy="51636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25AD9C-5F30-9584-B974-B98A2E97BE3A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6293224" y="3429000"/>
            <a:ext cx="1714701" cy="26490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AEEABA-9F31-52B1-96A3-37B4694CA14B}"/>
              </a:ext>
            </a:extLst>
          </p:cNvPr>
          <p:cNvCxnSpPr/>
          <p:nvPr/>
        </p:nvCxnSpPr>
        <p:spPr>
          <a:xfrm flipH="1" flipV="1">
            <a:off x="3324113" y="5497158"/>
            <a:ext cx="2377440" cy="95743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15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043DDC3-32A5-02BC-EA09-F4A8D6AC43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4288" b="-2242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383A0-EFE7-B94E-5A77-39AF3CD3A3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Our text shown live.</a:t>
            </a:r>
          </a:p>
        </p:txBody>
      </p:sp>
    </p:spTree>
    <p:extLst>
      <p:ext uri="{BB962C8B-B14F-4D97-AF65-F5344CB8AC3E}">
        <p14:creationId xmlns:p14="http://schemas.microsoft.com/office/powerpoint/2010/main" val="238739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survey&#10;&#10;Description automatically generated">
            <a:extLst>
              <a:ext uri="{FF2B5EF4-FFF2-40B4-BE49-F238E27FC236}">
                <a16:creationId xmlns:a16="http://schemas.microsoft.com/office/drawing/2014/main" id="{ECEC973D-8977-3324-9058-C6996E3FAD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417" r="-5341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465A9-19C4-9F99-392E-C1DB626CF5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the text field, you can adjust Text alignment. Let’s set it to Center.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19BEC6-AF5B-1DAC-B68C-1852B8DE5817}"/>
              </a:ext>
            </a:extLst>
          </p:cNvPr>
          <p:cNvSpPr/>
          <p:nvPr/>
        </p:nvSpPr>
        <p:spPr>
          <a:xfrm>
            <a:off x="2355925" y="1850315"/>
            <a:ext cx="2237590" cy="316274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AE1DBD-EC0F-9DA0-FCE7-04A62F4439DD}"/>
              </a:ext>
            </a:extLst>
          </p:cNvPr>
          <p:cNvCxnSpPr>
            <a:stCxn id="5" idx="3"/>
          </p:cNvCxnSpPr>
          <p:nvPr/>
        </p:nvCxnSpPr>
        <p:spPr>
          <a:xfrm flipH="1">
            <a:off x="4765638" y="3429000"/>
            <a:ext cx="3242287" cy="43299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337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823331F-D365-179F-D00D-95A7F9CFB61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9553" b="-23955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F0BA-FA1C-EB24-2746-60A16E84C4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Our text is now centered.</a:t>
            </a:r>
          </a:p>
        </p:txBody>
      </p:sp>
    </p:spTree>
    <p:extLst>
      <p:ext uri="{BB962C8B-B14F-4D97-AF65-F5344CB8AC3E}">
        <p14:creationId xmlns:p14="http://schemas.microsoft.com/office/powerpoint/2010/main" val="18023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B252A8F-58FF-683D-3BA6-BEB66CFAC0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58" b="-1135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E6AB1-42EC-4A01-E211-BF6462EA59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Text alignment you can select Smal vertical margin. This makes the distance below and above the block smaller. </a:t>
            </a:r>
          </a:p>
          <a:p>
            <a:r>
              <a:rPr lang="en-US" dirty="0"/>
              <a:t>Below Small vertical margin, you can select number of Text columns. Let’s set this to 2 and see the result live.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8AB1C1-1C81-388E-5B27-492F8C99E68A}"/>
              </a:ext>
            </a:extLst>
          </p:cNvPr>
          <p:cNvSpPr/>
          <p:nvPr/>
        </p:nvSpPr>
        <p:spPr>
          <a:xfrm>
            <a:off x="357121" y="1038113"/>
            <a:ext cx="3926541" cy="172122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0F9FD0-C54B-ADB5-735E-83A9E188206F}"/>
              </a:ext>
            </a:extLst>
          </p:cNvPr>
          <p:cNvSpPr/>
          <p:nvPr/>
        </p:nvSpPr>
        <p:spPr>
          <a:xfrm>
            <a:off x="357121" y="3055172"/>
            <a:ext cx="2936837" cy="208698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497164-5828-5ADD-660C-A9FF0CE2022A}"/>
              </a:ext>
            </a:extLst>
          </p:cNvPr>
          <p:cNvCxnSpPr>
            <a:cxnSpLocks/>
          </p:cNvCxnSpPr>
          <p:nvPr/>
        </p:nvCxnSpPr>
        <p:spPr>
          <a:xfrm flipH="1" flipV="1">
            <a:off x="4425351" y="2053087"/>
            <a:ext cx="3582574" cy="2920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658F84-3A03-6781-037E-618A65E26FC6}"/>
              </a:ext>
            </a:extLst>
          </p:cNvPr>
          <p:cNvCxnSpPr>
            <a:cxnSpLocks/>
          </p:cNvCxnSpPr>
          <p:nvPr/>
        </p:nvCxnSpPr>
        <p:spPr>
          <a:xfrm flipH="1" flipV="1">
            <a:off x="3372928" y="4295955"/>
            <a:ext cx="4634997" cy="24377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72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431</Words>
  <Application>Microsoft Office PowerPoint</Application>
  <PresentationFormat>Widescreen</PresentationFormat>
  <Paragraphs>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103</cp:revision>
  <dcterms:created xsi:type="dcterms:W3CDTF">2023-11-16T12:05:29Z</dcterms:created>
  <dcterms:modified xsi:type="dcterms:W3CDTF">2023-11-25T05:52:44Z</dcterms:modified>
</cp:coreProperties>
</file>