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43" r:id="rId11"/>
    <p:sldId id="344" r:id="rId12"/>
    <p:sldId id="282" r:id="rId13"/>
    <p:sldId id="345" r:id="rId14"/>
    <p:sldId id="347" r:id="rId15"/>
    <p:sldId id="262" r:id="rId16"/>
    <p:sldId id="346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Tab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rectangular frame with black border&#10;&#10;Description automatically generated">
            <a:extLst>
              <a:ext uri="{FF2B5EF4-FFF2-40B4-BE49-F238E27FC236}">
                <a16:creationId xmlns:a16="http://schemas.microsoft.com/office/drawing/2014/main" id="{8CDB16FB-E2F9-FD09-11EC-E85EB13AB4B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6305" b="-20630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FC403-729E-E2EF-06AE-738F52A318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Background theme: Light.</a:t>
            </a:r>
          </a:p>
        </p:txBody>
      </p:sp>
    </p:spTree>
    <p:extLst>
      <p:ext uri="{BB962C8B-B14F-4D97-AF65-F5344CB8AC3E}">
        <p14:creationId xmlns:p14="http://schemas.microsoft.com/office/powerpoint/2010/main" val="1373220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CDE68AB-1C2C-3971-4578-CE8B27B105C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3174" b="-34317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4A159-2C11-3B13-841E-FFB5348A7C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Background theme: Dark.</a:t>
            </a:r>
          </a:p>
        </p:txBody>
      </p:sp>
    </p:spTree>
    <p:extLst>
      <p:ext uri="{BB962C8B-B14F-4D97-AF65-F5344CB8AC3E}">
        <p14:creationId xmlns:p14="http://schemas.microsoft.com/office/powerpoint/2010/main" val="970115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Background theme,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CC504B98-B305-648C-A9EE-8553177F7E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967" r="-3196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C0E13B-0E21-C7E1-2814-FC8136B481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Show block you can write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7C9661-29B0-57AD-0ED4-D82F07E1AE56}"/>
              </a:ext>
            </a:extLst>
          </p:cNvPr>
          <p:cNvSpPr/>
          <p:nvPr/>
        </p:nvSpPr>
        <p:spPr>
          <a:xfrm>
            <a:off x="2667896" y="4120179"/>
            <a:ext cx="1861073" cy="168895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3246321-6639-512A-76A7-B1C40C1218A3}"/>
              </a:ext>
            </a:extLst>
          </p:cNvPr>
          <p:cNvCxnSpPr>
            <a:stCxn id="3" idx="1"/>
          </p:cNvCxnSpPr>
          <p:nvPr/>
        </p:nvCxnSpPr>
        <p:spPr>
          <a:xfrm flipH="1">
            <a:off x="4647304" y="3429000"/>
            <a:ext cx="3360621" cy="137966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066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9995F00C-F656-7E34-844C-266924F37B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88" b="-178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9FD3F-0890-ED17-96ED-784D9C46A2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go live first click the arrow to open the menu. Then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4581BF-32F0-1A29-8467-007FFF6927A5}"/>
              </a:ext>
            </a:extLst>
          </p:cNvPr>
          <p:cNvSpPr/>
          <p:nvPr/>
        </p:nvSpPr>
        <p:spPr>
          <a:xfrm>
            <a:off x="6096000" y="5712311"/>
            <a:ext cx="638287" cy="78530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624116-43CD-6BC7-D8F0-2501E0DBC688}"/>
              </a:ext>
            </a:extLst>
          </p:cNvPr>
          <p:cNvSpPr/>
          <p:nvPr/>
        </p:nvSpPr>
        <p:spPr>
          <a:xfrm>
            <a:off x="473336" y="4281544"/>
            <a:ext cx="1527586" cy="57015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C4EE734-1981-5A05-67F6-F7FDAF8205E1}"/>
              </a:ext>
            </a:extLst>
          </p:cNvPr>
          <p:cNvCxnSpPr>
            <a:stCxn id="3" idx="1"/>
          </p:cNvCxnSpPr>
          <p:nvPr/>
        </p:nvCxnSpPr>
        <p:spPr>
          <a:xfrm flipH="1">
            <a:off x="6734287" y="3429000"/>
            <a:ext cx="1273638" cy="216497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34960FD-05A3-C5FB-88C7-63D75C37C9FC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2086984" y="4679576"/>
            <a:ext cx="4009016" cy="142538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879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04488FD-E30B-CC78-652D-49BDDDF7779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484" b="-6548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7B288-54B3-23A2-D3CA-75F08D40EA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see our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6C90EC-FEB3-4D2C-83CD-AE39755A63D1}"/>
              </a:ext>
            </a:extLst>
          </p:cNvPr>
          <p:cNvSpPr/>
          <p:nvPr/>
        </p:nvSpPr>
        <p:spPr>
          <a:xfrm>
            <a:off x="1355463" y="2546872"/>
            <a:ext cx="1333948" cy="87136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B647A02-8C22-3FDD-03E8-0E46DA1E5AFB}"/>
              </a:ext>
            </a:extLst>
          </p:cNvPr>
          <p:cNvCxnSpPr>
            <a:cxnSpLocks/>
            <a:stCxn id="3" idx="1"/>
          </p:cNvCxnSpPr>
          <p:nvPr/>
        </p:nvCxnSpPr>
        <p:spPr>
          <a:xfrm flipH="1" flipV="1">
            <a:off x="2775473" y="3098202"/>
            <a:ext cx="5232452" cy="33079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436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0FD1813-8874-315D-BCBB-F5F65A61554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973" r="-1297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76D1C-D953-2419-2816-1753AC93BD1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you can write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9D24BA-E9A3-BAE9-1AD8-C5D12A969432}"/>
              </a:ext>
            </a:extLst>
          </p:cNvPr>
          <p:cNvSpPr/>
          <p:nvPr/>
        </p:nvSpPr>
        <p:spPr>
          <a:xfrm>
            <a:off x="1118795" y="2054711"/>
            <a:ext cx="2485017" cy="273244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558C37-FAD4-DA04-BD2F-579BE5DD2AA1}"/>
              </a:ext>
            </a:extLst>
          </p:cNvPr>
          <p:cNvCxnSpPr>
            <a:stCxn id="5" idx="3"/>
          </p:cNvCxnSpPr>
          <p:nvPr/>
        </p:nvCxnSpPr>
        <p:spPr>
          <a:xfrm flipH="1">
            <a:off x="3732904" y="3429000"/>
            <a:ext cx="4275021" cy="2608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42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and white screen&#10;&#10;Description automatically generated">
            <a:extLst>
              <a:ext uri="{FF2B5EF4-FFF2-40B4-BE49-F238E27FC236}">
                <a16:creationId xmlns:a16="http://schemas.microsoft.com/office/drawing/2014/main" id="{AA39362D-A688-24F3-23D9-0C100B9CDD4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047" b="-4904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CF2E4-3191-5F4B-D588-7D5E56B35F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519841-7294-A83E-5400-C0363DBFD23A}"/>
              </a:ext>
            </a:extLst>
          </p:cNvPr>
          <p:cNvSpPr/>
          <p:nvPr/>
        </p:nvSpPr>
        <p:spPr>
          <a:xfrm>
            <a:off x="1183341" y="3334871"/>
            <a:ext cx="914400" cy="52712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2354E15-A038-2B0C-EED2-5C6E1D8F9F4A}"/>
              </a:ext>
            </a:extLst>
          </p:cNvPr>
          <p:cNvCxnSpPr>
            <a:stCxn id="3" idx="1"/>
          </p:cNvCxnSpPr>
          <p:nvPr/>
        </p:nvCxnSpPr>
        <p:spPr>
          <a:xfrm flipH="1">
            <a:off x="2205318" y="3429000"/>
            <a:ext cx="5802607" cy="14253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777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BEFA8546-BB9A-D511-B3D8-B798CC8950F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64" r="-396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4E288-7F9B-4FEC-47C0-FDC9A112BD6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is Slug. This is automatically generated for the code.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21C36B-4E9D-416C-59F5-A1D7F598CBCC}"/>
              </a:ext>
            </a:extLst>
          </p:cNvPr>
          <p:cNvSpPr/>
          <p:nvPr/>
        </p:nvSpPr>
        <p:spPr>
          <a:xfrm>
            <a:off x="548640" y="2807746"/>
            <a:ext cx="6755802" cy="277547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75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382" r="-4638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Tab to begin creating.</a:t>
            </a:r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2426598" y="218453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3340998" y="935915"/>
            <a:ext cx="4666927" cy="249308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2093973" y="4283247"/>
            <a:ext cx="907411" cy="47163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  <a:stCxn id="9" idx="4"/>
          </p:cNvCxnSpPr>
          <p:nvPr/>
        </p:nvCxnSpPr>
        <p:spPr>
          <a:xfrm flipH="1">
            <a:off x="2560320" y="1132853"/>
            <a:ext cx="323478" cy="301360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00887A9F-267B-3B54-A922-C8804988A52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548" r="-5454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1A2F7-24BD-E94A-B7FA-E7F9743076A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Slug you can Choose color for your title text. Let’s set it to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4BE2CE-1DE1-54FE-B9BD-2431DEFB4906}"/>
              </a:ext>
            </a:extLst>
          </p:cNvPr>
          <p:cNvSpPr/>
          <p:nvPr/>
        </p:nvSpPr>
        <p:spPr>
          <a:xfrm>
            <a:off x="2366682" y="2581835"/>
            <a:ext cx="2753958" cy="395881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2756EBC-A31A-81A0-C85F-1695DC2C563F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5253967" y="3429000"/>
            <a:ext cx="2753958" cy="199285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187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screen with white lines&#10;&#10;Description automatically generated">
            <a:extLst>
              <a:ext uri="{FF2B5EF4-FFF2-40B4-BE49-F238E27FC236}">
                <a16:creationId xmlns:a16="http://schemas.microsoft.com/office/drawing/2014/main" id="{916964D6-D59F-3FE0-BBE4-8510C00DB34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6077" b="-6607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5F6274-8154-70C0-CF6B-5CBC83770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Text is now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BC6BAC-1A6C-8540-EC05-F5449FAAD73D}"/>
              </a:ext>
            </a:extLst>
          </p:cNvPr>
          <p:cNvSpPr/>
          <p:nvPr/>
        </p:nvSpPr>
        <p:spPr>
          <a:xfrm>
            <a:off x="710005" y="3313356"/>
            <a:ext cx="871369" cy="54864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6D2C5FA-1496-9B1A-D169-B7DB3D88CA3A}"/>
              </a:ext>
            </a:extLst>
          </p:cNvPr>
          <p:cNvCxnSpPr>
            <a:stCxn id="3" idx="1"/>
          </p:cNvCxnSpPr>
          <p:nvPr/>
        </p:nvCxnSpPr>
        <p:spPr>
          <a:xfrm flipH="1">
            <a:off x="1667435" y="3429000"/>
            <a:ext cx="6340490" cy="13178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569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3BA76B0-A261-14D4-FD23-A6B8B90321E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768" b="-3376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FDD8D-740F-B425-CF21-82C400D8E6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create a new item, click the plus icon.</a:t>
            </a:r>
          </a:p>
        </p:txBody>
      </p:sp>
      <p:sp>
        <p:nvSpPr>
          <p:cNvPr id="6" name="Circle: Hollow 5">
            <a:extLst>
              <a:ext uri="{FF2B5EF4-FFF2-40B4-BE49-F238E27FC236}">
                <a16:creationId xmlns:a16="http://schemas.microsoft.com/office/drawing/2014/main" id="{C12767E3-37D4-7590-9D46-968C981D791D}"/>
              </a:ext>
            </a:extLst>
          </p:cNvPr>
          <p:cNvSpPr>
            <a:spLocks noChangeAspect="1"/>
          </p:cNvSpPr>
          <p:nvPr/>
        </p:nvSpPr>
        <p:spPr>
          <a:xfrm>
            <a:off x="985075" y="3617869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BA7D200-0D57-A770-9BB8-85FABF7F2761}"/>
              </a:ext>
            </a:extLst>
          </p:cNvPr>
          <p:cNvCxnSpPr>
            <a:stCxn id="3" idx="1"/>
          </p:cNvCxnSpPr>
          <p:nvPr/>
        </p:nvCxnSpPr>
        <p:spPr>
          <a:xfrm flipH="1">
            <a:off x="1990165" y="3429000"/>
            <a:ext cx="6017760" cy="56208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377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3D69F71C-02C3-EDE0-D6A0-8CE8E7479D8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123" r="-3012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60D42-0226-E474-2A7D-D8ADB64D37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Fill out the fields as previous.</a:t>
            </a:r>
          </a:p>
        </p:txBody>
      </p:sp>
    </p:spTree>
    <p:extLst>
      <p:ext uri="{BB962C8B-B14F-4D97-AF65-F5344CB8AC3E}">
        <p14:creationId xmlns:p14="http://schemas.microsoft.com/office/powerpoint/2010/main" val="1489764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 shot of a computer&#10;&#10;Description automatically generated">
            <a:extLst>
              <a:ext uri="{FF2B5EF4-FFF2-40B4-BE49-F238E27FC236}">
                <a16:creationId xmlns:a16="http://schemas.microsoft.com/office/drawing/2014/main" id="{58373F43-D6FF-5DAB-CA23-E77DCABA43E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6225" b="-6622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5C6F6-997F-4760-F48B-A8F5383FEEB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new item have been added.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0AC362-E8F7-722E-D6A9-6DA9A8173679}"/>
              </a:ext>
            </a:extLst>
          </p:cNvPr>
          <p:cNvSpPr/>
          <p:nvPr/>
        </p:nvSpPr>
        <p:spPr>
          <a:xfrm>
            <a:off x="2259106" y="2506531"/>
            <a:ext cx="1323190" cy="90095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F3E0C8-7334-2B6C-ABC8-10D1E4AEEC87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3689873" y="3001384"/>
            <a:ext cx="4318052" cy="42761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264BB5F2-F2C3-6520-392F-B8589EC352A8}"/>
              </a:ext>
            </a:extLst>
          </p:cNvPr>
          <p:cNvSpPr/>
          <p:nvPr/>
        </p:nvSpPr>
        <p:spPr>
          <a:xfrm>
            <a:off x="1075765" y="3429000"/>
            <a:ext cx="978946" cy="68042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BD81A04-BC06-FD48-FF51-9E8FE71BA444}"/>
              </a:ext>
            </a:extLst>
          </p:cNvPr>
          <p:cNvCxnSpPr>
            <a:stCxn id="5" idx="3"/>
          </p:cNvCxnSpPr>
          <p:nvPr/>
        </p:nvCxnSpPr>
        <p:spPr>
          <a:xfrm flipH="1">
            <a:off x="2151529" y="3429000"/>
            <a:ext cx="5856396" cy="37920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20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27F4D66B-F896-6755-54F0-5E563AC845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18" r="-351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AD82F-3826-6126-1DFE-F052E4AC151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top you can write Title. It will not show on HTML page but will function as a title in admin.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31DD16-545A-1287-7A12-5CE0554D18DA}"/>
              </a:ext>
            </a:extLst>
          </p:cNvPr>
          <p:cNvSpPr/>
          <p:nvPr/>
        </p:nvSpPr>
        <p:spPr>
          <a:xfrm>
            <a:off x="2226833" y="3851238"/>
            <a:ext cx="1172583" cy="84985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24B7C14-DACF-4F4D-0C09-B119657644C6}"/>
              </a:ext>
            </a:extLst>
          </p:cNvPr>
          <p:cNvCxnSpPr>
            <a:stCxn id="3" idx="1"/>
          </p:cNvCxnSpPr>
          <p:nvPr/>
        </p:nvCxnSpPr>
        <p:spPr>
          <a:xfrm flipH="1">
            <a:off x="3528508" y="3429000"/>
            <a:ext cx="4479417" cy="82027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312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A08AB1A-4B34-6DF5-5BB9-B95F805C791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199" r="-1619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5C773-F3E4-B507-7CA8-E79DD9F156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you can set Style. Let’s go through the 4 choices.</a:t>
            </a:r>
          </a:p>
        </p:txBody>
      </p:sp>
    </p:spTree>
    <p:extLst>
      <p:ext uri="{BB962C8B-B14F-4D97-AF65-F5344CB8AC3E}">
        <p14:creationId xmlns:p14="http://schemas.microsoft.com/office/powerpoint/2010/main" val="3864671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 shot of a computer&#10;&#10;Description automatically generated">
            <a:extLst>
              <a:ext uri="{FF2B5EF4-FFF2-40B4-BE49-F238E27FC236}">
                <a16:creationId xmlns:a16="http://schemas.microsoft.com/office/drawing/2014/main" id="{57E5B36A-C38D-6669-2F04-9F0822CFB92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3316" b="-8331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00583-7668-43E3-B360-8648CF982E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Style: Top style 1.</a:t>
            </a:r>
          </a:p>
        </p:txBody>
      </p:sp>
    </p:spTree>
    <p:extLst>
      <p:ext uri="{BB962C8B-B14F-4D97-AF65-F5344CB8AC3E}">
        <p14:creationId xmlns:p14="http://schemas.microsoft.com/office/powerpoint/2010/main" val="3068732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 shot of a computer&#10;&#10;Description automatically generated">
            <a:extLst>
              <a:ext uri="{FF2B5EF4-FFF2-40B4-BE49-F238E27FC236}">
                <a16:creationId xmlns:a16="http://schemas.microsoft.com/office/drawing/2014/main" id="{B45E9958-4816-40F6-E01E-B8694890021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7527" b="-5752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841A8-847D-5A2C-4588-A602306C63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Style: Top style 2.</a:t>
            </a:r>
          </a:p>
        </p:txBody>
      </p:sp>
    </p:spTree>
    <p:extLst>
      <p:ext uri="{BB962C8B-B14F-4D97-AF65-F5344CB8AC3E}">
        <p14:creationId xmlns:p14="http://schemas.microsoft.com/office/powerpoint/2010/main" val="3386063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3BCA124-B897-250F-AE8D-470C67DCE1D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4655" b="-6465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C77AB-4E5F-5BFD-9C4F-62003321744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Style: Left.</a:t>
            </a:r>
          </a:p>
        </p:txBody>
      </p:sp>
    </p:spTree>
    <p:extLst>
      <p:ext uri="{BB962C8B-B14F-4D97-AF65-F5344CB8AC3E}">
        <p14:creationId xmlns:p14="http://schemas.microsoft.com/office/powerpoint/2010/main" val="1672551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3A0BA0FE-EE65-8F32-58D9-F650A2CAB60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9302" b="-19930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0807E-B146-5E6E-BA8A-6236BB1816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Style: Right.</a:t>
            </a:r>
          </a:p>
        </p:txBody>
      </p:sp>
    </p:spTree>
    <p:extLst>
      <p:ext uri="{BB962C8B-B14F-4D97-AF65-F5344CB8AC3E}">
        <p14:creationId xmlns:p14="http://schemas.microsoft.com/office/powerpoint/2010/main" val="2800231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3723E6F5-435D-8F7A-29B2-F9412B5DEE7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634" r="-2563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D8748C-5E76-1840-BC07-8EB80908C3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Style you can set Background theme.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E92D07-4FED-2D07-AD34-0C5EA2CB9A6B}"/>
              </a:ext>
            </a:extLst>
          </p:cNvPr>
          <p:cNvSpPr/>
          <p:nvPr/>
        </p:nvSpPr>
        <p:spPr>
          <a:xfrm>
            <a:off x="1484555" y="2183802"/>
            <a:ext cx="3948057" cy="371138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95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302</Words>
  <Application>Microsoft Office PowerPoint</Application>
  <PresentationFormat>Widescreen</PresentationFormat>
  <Paragraphs>31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147</cp:revision>
  <dcterms:created xsi:type="dcterms:W3CDTF">2023-11-16T12:05:29Z</dcterms:created>
  <dcterms:modified xsi:type="dcterms:W3CDTF">2023-11-25T10:45:17Z</dcterms:modified>
</cp:coreProperties>
</file>