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37" r:id="rId5"/>
    <p:sldId id="338" r:id="rId6"/>
    <p:sldId id="339" r:id="rId7"/>
    <p:sldId id="282" r:id="rId8"/>
    <p:sldId id="340" r:id="rId9"/>
    <p:sldId id="341" r:id="rId10"/>
    <p:sldId id="262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Step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E83E151-B02F-55C6-117F-85C53C051CC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409" b="-13140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C640D-7DBA-1762-5214-7837B6E043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1EB37B-A1E0-8E20-132A-E2D7DF3262AE}"/>
              </a:ext>
            </a:extLst>
          </p:cNvPr>
          <p:cNvSpPr/>
          <p:nvPr/>
        </p:nvSpPr>
        <p:spPr>
          <a:xfrm>
            <a:off x="3270324" y="3012141"/>
            <a:ext cx="1441525" cy="41685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2912DA-5BA5-988B-73CF-3684BEB78F59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4819426" y="3248809"/>
            <a:ext cx="3188499" cy="1801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73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CD807E9-E422-8ED0-501E-2B51A3914D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1" r="-393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A821E-0DAB-A0A4-478D-A25C500946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write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BDE72D-84B3-9830-2E92-F7E40B9D9D84}"/>
              </a:ext>
            </a:extLst>
          </p:cNvPr>
          <p:cNvSpPr/>
          <p:nvPr/>
        </p:nvSpPr>
        <p:spPr>
          <a:xfrm>
            <a:off x="1043492" y="2420471"/>
            <a:ext cx="5486400" cy="299062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1EDCE4-5511-2ECC-C4C5-A60D13CF18B6}"/>
              </a:ext>
            </a:extLst>
          </p:cNvPr>
          <p:cNvCxnSpPr>
            <a:stCxn id="5" idx="3"/>
          </p:cNvCxnSpPr>
          <p:nvPr/>
        </p:nvCxnSpPr>
        <p:spPr>
          <a:xfrm flipH="1">
            <a:off x="6734287" y="3429000"/>
            <a:ext cx="1273638" cy="4222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205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black background&#10;&#10;Description automatically generated">
            <a:extLst>
              <a:ext uri="{FF2B5EF4-FFF2-40B4-BE49-F238E27FC236}">
                <a16:creationId xmlns:a16="http://schemas.microsoft.com/office/drawing/2014/main" id="{D61ADAF6-7F63-1412-8A31-F317D3A2C5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180" b="-1131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C060E-58AA-38AC-E178-8B7DC2E31A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see our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F40A7F-FF01-856A-965B-7CE8223C7774}"/>
              </a:ext>
            </a:extLst>
          </p:cNvPr>
          <p:cNvSpPr/>
          <p:nvPr/>
        </p:nvSpPr>
        <p:spPr>
          <a:xfrm>
            <a:off x="150607" y="4034118"/>
            <a:ext cx="1011219" cy="3980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1E05CD-1CCB-29E0-CF73-BB702499E0D5}"/>
              </a:ext>
            </a:extLst>
          </p:cNvPr>
          <p:cNvCxnSpPr>
            <a:stCxn id="5" idx="3"/>
          </p:cNvCxnSpPr>
          <p:nvPr/>
        </p:nvCxnSpPr>
        <p:spPr>
          <a:xfrm flipH="1">
            <a:off x="1269402" y="3429000"/>
            <a:ext cx="6738523" cy="75572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8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DD0B242-8156-FD50-AD9C-736B0986FD3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775" r="-3877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3AB35-18A3-916B-C7CE-B773BFC563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Text you can Choose color for your title text. Let’s change it to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A02A4-D57A-D10A-D683-5385458375F8}"/>
              </a:ext>
            </a:extLst>
          </p:cNvPr>
          <p:cNvSpPr/>
          <p:nvPr/>
        </p:nvSpPr>
        <p:spPr>
          <a:xfrm>
            <a:off x="2022438" y="2022438"/>
            <a:ext cx="3248809" cy="465806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C14F00-C5FD-A683-8B8B-7B1DD96232FE}"/>
              </a:ext>
            </a:extLst>
          </p:cNvPr>
          <p:cNvCxnSpPr>
            <a:stCxn id="5" idx="3"/>
          </p:cNvCxnSpPr>
          <p:nvPr/>
        </p:nvCxnSpPr>
        <p:spPr>
          <a:xfrm flipH="1">
            <a:off x="5389581" y="3429000"/>
            <a:ext cx="2618344" cy="198209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545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8F40131-12C1-1588-5E05-B463BC6F3C8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424" b="-11842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20E74-31B6-19D5-085F-80EB04DC36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color of our Text have changed to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93888-0E1B-A9C8-A6F6-F4266FFD10A2}"/>
              </a:ext>
            </a:extLst>
          </p:cNvPr>
          <p:cNvSpPr/>
          <p:nvPr/>
        </p:nvSpPr>
        <p:spPr>
          <a:xfrm>
            <a:off x="107579" y="4087906"/>
            <a:ext cx="989701" cy="36576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D3DCC3-78CF-7433-2441-6A11F524CACB}"/>
              </a:ext>
            </a:extLst>
          </p:cNvPr>
          <p:cNvCxnSpPr>
            <a:stCxn id="3" idx="1"/>
          </p:cNvCxnSpPr>
          <p:nvPr/>
        </p:nvCxnSpPr>
        <p:spPr>
          <a:xfrm flipH="1">
            <a:off x="1204856" y="3429000"/>
            <a:ext cx="6803069" cy="80951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449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C2FD7453-6608-9629-6DB2-CBC9305DE3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8" r="-183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4C994-7184-5D89-9DF2-EA1BC0F483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add a new item, click the plus icon.</a:t>
            </a: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BC674311-82D9-B295-B576-F9A6F1B89228}"/>
              </a:ext>
            </a:extLst>
          </p:cNvPr>
          <p:cNvSpPr>
            <a:spLocks noChangeAspect="1"/>
          </p:cNvSpPr>
          <p:nvPr/>
        </p:nvSpPr>
        <p:spPr>
          <a:xfrm>
            <a:off x="1103405" y="4885622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A9C81C4-92BC-C25F-4A12-DA35FFFFAB23}"/>
              </a:ext>
            </a:extLst>
          </p:cNvPr>
          <p:cNvCxnSpPr>
            <a:stCxn id="7" idx="3"/>
          </p:cNvCxnSpPr>
          <p:nvPr/>
        </p:nvCxnSpPr>
        <p:spPr>
          <a:xfrm flipH="1">
            <a:off x="2007047" y="3429000"/>
            <a:ext cx="6000878" cy="163785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557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DEB17E7-7E38-2D8D-3151-985963E9255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876" b="-2187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94E94-59C1-E143-20B6-543619E628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as previously.</a:t>
            </a:r>
          </a:p>
        </p:txBody>
      </p:sp>
    </p:spTree>
    <p:extLst>
      <p:ext uri="{BB962C8B-B14F-4D97-AF65-F5344CB8AC3E}">
        <p14:creationId xmlns:p14="http://schemas.microsoft.com/office/powerpoint/2010/main" val="4142542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yellow circle with white text&#10;&#10;Description automatically generated">
            <a:extLst>
              <a:ext uri="{FF2B5EF4-FFF2-40B4-BE49-F238E27FC236}">
                <a16:creationId xmlns:a16="http://schemas.microsoft.com/office/drawing/2014/main" id="{9EBC3248-B371-9F40-75B6-14E100BC990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450" b="-11645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816C4-EE54-266D-B193-3BEA6853A0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new item have been added.</a:t>
            </a:r>
          </a:p>
        </p:txBody>
      </p:sp>
    </p:spTree>
    <p:extLst>
      <p:ext uri="{BB962C8B-B14F-4D97-AF65-F5344CB8AC3E}">
        <p14:creationId xmlns:p14="http://schemas.microsoft.com/office/powerpoint/2010/main" val="312785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067" r="-4606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Step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340534" y="302864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254934" y="1032734"/>
            <a:ext cx="4752991" cy="239626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4025478" y="4079259"/>
            <a:ext cx="912283" cy="38247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2797734" y="1217264"/>
            <a:ext cx="1591386" cy="275230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EFC9E5B-F811-2F4F-BA72-9DAF0C64876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47" r="-3344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7B13D-4D11-861A-6568-A343C6127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Title. This will not be shown in the HTML page. It will be a title in the admin.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BB10D-94D6-5DE7-232B-E5AF3037DE4A}"/>
              </a:ext>
            </a:extLst>
          </p:cNvPr>
          <p:cNvSpPr/>
          <p:nvPr/>
        </p:nvSpPr>
        <p:spPr>
          <a:xfrm>
            <a:off x="2205318" y="1301675"/>
            <a:ext cx="3890682" cy="226986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F1462E-FA42-2954-AF49-129FB013093A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6260951" y="3130475"/>
            <a:ext cx="1746974" cy="29852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75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08B9FAD-6164-641F-0637-BCB89026B9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128" r="-3912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1610F-F6C3-F563-5A6A-2A2C741866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set Background theme.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30B9C-1EC9-CD45-2264-F96D607A870E}"/>
              </a:ext>
            </a:extLst>
          </p:cNvPr>
          <p:cNvSpPr/>
          <p:nvPr/>
        </p:nvSpPr>
        <p:spPr>
          <a:xfrm>
            <a:off x="1957892" y="1893346"/>
            <a:ext cx="2915322" cy="300138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26ABCB-0A48-B2BC-5627-5E2B467CC096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5077609" y="3334871"/>
            <a:ext cx="2930316" cy="9412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79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30B1816-19D0-B96B-929C-F818C8CF36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988" b="-929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591B9-9900-5022-7BE2-057865A971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Background theme: Light</a:t>
            </a:r>
          </a:p>
        </p:txBody>
      </p:sp>
    </p:spTree>
    <p:extLst>
      <p:ext uri="{BB962C8B-B14F-4D97-AF65-F5344CB8AC3E}">
        <p14:creationId xmlns:p14="http://schemas.microsoft.com/office/powerpoint/2010/main" val="66529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a circle&#10;&#10;Description automatically generated">
            <a:extLst>
              <a:ext uri="{FF2B5EF4-FFF2-40B4-BE49-F238E27FC236}">
                <a16:creationId xmlns:a16="http://schemas.microsoft.com/office/drawing/2014/main" id="{DCF5D85D-6F5F-52AA-3740-8E031B8FF7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568" b="-14456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F7946-26DB-D4F9-0BCF-2FBC24F2B7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Background theme: Dark.</a:t>
            </a:r>
          </a:p>
        </p:txBody>
      </p:sp>
    </p:spTree>
    <p:extLst>
      <p:ext uri="{BB962C8B-B14F-4D97-AF65-F5344CB8AC3E}">
        <p14:creationId xmlns:p14="http://schemas.microsoft.com/office/powerpoint/2010/main" val="29128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3DFFC15-1B42-1564-BA9B-D9D644FCC6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38" r="-1613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435CF-5B01-C907-8222-251FDE236E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write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4AE8C-E1F4-0667-3682-0F95CB3FAE19}"/>
              </a:ext>
            </a:extLst>
          </p:cNvPr>
          <p:cNvSpPr/>
          <p:nvPr/>
        </p:nvSpPr>
        <p:spPr>
          <a:xfrm>
            <a:off x="2033195" y="4077148"/>
            <a:ext cx="4324574" cy="168895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46A328-BEB3-14E4-58E3-CB958161B7CD}"/>
              </a:ext>
            </a:extLst>
          </p:cNvPr>
          <p:cNvCxnSpPr>
            <a:stCxn id="5" idx="3"/>
          </p:cNvCxnSpPr>
          <p:nvPr/>
        </p:nvCxnSpPr>
        <p:spPr>
          <a:xfrm flipH="1">
            <a:off x="6551407" y="3429000"/>
            <a:ext cx="1456518" cy="121830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3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D7CA400-49FC-E61B-26ED-7C1F767332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526" b="-3252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31A93-4EDF-DB50-7C01-71C3CCC3B9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B8AA2-3592-CCE9-7E19-CB2BFD30531B}"/>
              </a:ext>
            </a:extLst>
          </p:cNvPr>
          <p:cNvSpPr/>
          <p:nvPr/>
        </p:nvSpPr>
        <p:spPr>
          <a:xfrm>
            <a:off x="4808668" y="4722607"/>
            <a:ext cx="494852" cy="62394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DD5F0-4F1C-320C-D37F-6B4A5ED51AAC}"/>
              </a:ext>
            </a:extLst>
          </p:cNvPr>
          <p:cNvSpPr/>
          <p:nvPr/>
        </p:nvSpPr>
        <p:spPr>
          <a:xfrm>
            <a:off x="398033" y="3571539"/>
            <a:ext cx="1247887" cy="50560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3A91B89-3D43-8275-9DAD-690B0368B9FF}"/>
              </a:ext>
            </a:extLst>
          </p:cNvPr>
          <p:cNvCxnSpPr>
            <a:stCxn id="5" idx="3"/>
          </p:cNvCxnSpPr>
          <p:nvPr/>
        </p:nvCxnSpPr>
        <p:spPr>
          <a:xfrm flipH="1">
            <a:off x="5400339" y="3429000"/>
            <a:ext cx="2607586" cy="129360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C5387BD-9436-7161-2098-71267FEEE384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753496" y="3969572"/>
            <a:ext cx="3055172" cy="106500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98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262</Words>
  <Application>Microsoft Office PowerPoint</Application>
  <PresentationFormat>Widescreen</PresentationFormat>
  <Paragraphs>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138</cp:revision>
  <dcterms:created xsi:type="dcterms:W3CDTF">2023-11-16T12:05:29Z</dcterms:created>
  <dcterms:modified xsi:type="dcterms:W3CDTF">2023-11-25T10:49:20Z</dcterms:modified>
</cp:coreProperties>
</file>