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36" r:id="rId4"/>
    <p:sldId id="337" r:id="rId5"/>
    <p:sldId id="338" r:id="rId6"/>
    <p:sldId id="339" r:id="rId7"/>
    <p:sldId id="282" r:id="rId8"/>
    <p:sldId id="340" r:id="rId9"/>
    <p:sldId id="341" r:id="rId10"/>
    <p:sldId id="262" r:id="rId11"/>
    <p:sldId id="342" r:id="rId12"/>
    <p:sldId id="343" r:id="rId13"/>
    <p:sldId id="344" r:id="rId14"/>
    <p:sldId id="345" r:id="rId15"/>
    <p:sldId id="346" r:id="rId16"/>
    <p:sldId id="347" r:id="rId17"/>
    <p:sldId id="348" r:id="rId18"/>
    <p:sldId id="34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70" d="100"/>
          <a:sy n="70" d="100"/>
        </p:scale>
        <p:origin x="1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_pag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77119-C277-A4C9-04F8-716924C0024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 hasCustomPrompt="1"/>
          </p:nvPr>
        </p:nvSpPr>
        <p:spPr>
          <a:xfrm>
            <a:off x="1509486" y="2282374"/>
            <a:ext cx="9144000" cy="92891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Guide for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41078D1-C1C4-92F2-FEA5-26139B346C93}"/>
              </a:ext>
            </a:extLst>
          </p:cNvPr>
          <p:cNvSpPr txBox="1">
            <a:spLocks/>
          </p:cNvSpPr>
          <p:nvPr userDrawn="1"/>
        </p:nvSpPr>
        <p:spPr>
          <a:xfrm>
            <a:off x="1407886" y="3726547"/>
            <a:ext cx="9144000" cy="9289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94CE8C-DB1C-2375-FB60-61C0E9A982CA}"/>
              </a:ext>
            </a:extLst>
          </p:cNvPr>
          <p:cNvCxnSpPr/>
          <p:nvPr userDrawn="1"/>
        </p:nvCxnSpPr>
        <p:spPr>
          <a:xfrm>
            <a:off x="1407886" y="3468917"/>
            <a:ext cx="9347200" cy="0"/>
          </a:xfrm>
          <a:prstGeom prst="line">
            <a:avLst/>
          </a:prstGeom>
          <a:ln w="7620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A74B54D-E3AE-7623-FC33-4EAFED7A8E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09713" y="3725863"/>
            <a:ext cx="9144000" cy="1193800"/>
          </a:xfrm>
        </p:spPr>
        <p:txBody>
          <a:bodyPr anchor="ctr" anchorCtr="1"/>
          <a:lstStyle>
            <a:lvl1pPr marL="0" indent="0">
              <a:buNone/>
              <a:defRPr sz="60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45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E66C02-7FEC-0BCB-3B09-8FC3CB77D5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32A64-D56B-E1F2-40F4-C85A987B5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8AF90-6CA7-6DBC-2C2F-64215EEF07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1517A-3AB7-5005-AFAC-1CA20763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D0A48-F94B-0D90-4059-769C44F8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9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_page_ima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437CF53-7D83-4594-79E5-F8691AAD7686}"/>
              </a:ext>
            </a:extLst>
          </p:cNvPr>
          <p:cNvSpPr>
            <a:spLocks/>
          </p:cNvSpPr>
          <p:nvPr userDrawn="1"/>
        </p:nvSpPr>
        <p:spPr>
          <a:xfrm>
            <a:off x="8007926" y="0"/>
            <a:ext cx="4184073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0E1C11F-C03C-F7C9-3EDF-70BCBEEAE3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8007926" cy="6857999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47000">
                <a:schemeClr val="accent6">
                  <a:lumMod val="45000"/>
                  <a:lumOff val="55000"/>
                </a:schemeClr>
              </a:gs>
              <a:gs pos="0">
                <a:schemeClr val="bg2"/>
              </a:gs>
              <a:gs pos="100000">
                <a:schemeClr val="accent6"/>
              </a:gs>
            </a:gsLst>
            <a:lin ang="16200000" scaled="1"/>
            <a:tileRect/>
          </a:gradFill>
        </p:spPr>
        <p:txBody>
          <a:bodyPr/>
          <a:lstStyle/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671BD11-C861-C7B8-AD7B-326677AC6B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07925" y="0"/>
            <a:ext cx="4184075" cy="6858000"/>
          </a:xfrm>
        </p:spPr>
        <p:txBody>
          <a:bodyPr lIns="274320" rIns="274320" anchor="ctr" anchorCtr="0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</a:t>
            </a:r>
            <a:r>
              <a:rPr lang="en-US" dirty="0" err="1"/>
              <a:t>edt</a:t>
            </a:r>
            <a:r>
              <a:rPr lang="en-US" dirty="0"/>
              <a:t>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CDD705BA-98A9-EE36-3F34-52FA0E5A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32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02F33-A83A-CB83-86DA-33FAE096E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3B014-EED1-1788-C8A3-072784F88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73C52A-6532-B413-BD02-7A903DA88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70465C-687D-0610-FB59-17679DEF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D7D02-274F-279B-663A-52311812F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BE483-23AA-D507-8CA6-5C05AC8A8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6D74D-ECB0-5E65-DD36-299014A3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19D50-4CED-3F12-D735-5C5429C0C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3D2D36-1D7A-F064-7A57-05706260A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15FFEF-0F32-47EE-604A-616605F8C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6220BA-EE71-A8EC-C59E-7DCCAC629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4DA74D-FF0B-3A32-27D8-7DA9873C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67CBAB-A2DC-D89B-78E2-99124E8A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54DB44-472F-CF59-BB02-22AC9A01E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6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1FB5A-8D47-8D73-E0CB-0A1F07495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07E77F-3796-8907-A8C5-1F9341D1CF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2A2B3-4E4C-8438-8318-D8FD99752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987B6-81D5-0D16-CA3E-255E15E61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7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F2038F-25DF-87C9-C70A-BCC85A470C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635C7-9C6E-2626-B731-AABB302FA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C9BEC-0FDB-1BD2-5594-903AD04C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5847F-3B84-2900-0666-458DF9DE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B02CE-C794-9BD8-EBC3-AF85FCCB4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3D8BB-D36B-E7BD-202C-295A4B6BD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49C5D-CE3D-37A4-04EF-4F2279E6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F8C49-7167-499A-2800-3D9349AB7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F190B-FEAD-EC61-41E2-D21824DC0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7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4A7F0-F98C-34E3-9A3F-F142ECF0C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53A31B-4C98-F844-CBD4-325959353A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31762-D430-0A9F-5A03-85B333BD2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77177-1E03-4981-01AB-EE59D6C2C8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740DD-8EC9-2938-563C-C33DA6C2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00741-7DC2-10AB-BBAC-C9554C15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4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E2198-092E-3CB2-690A-E956B76E1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DA684-F8ED-4E46-685C-7FE093EBA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6A932-E3D8-4DB9-247C-4D016BD4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53A62-E258-29DC-BFD9-549A1BC4D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DED74-0297-46F1-3116-C9B637DD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9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AB9CAE-20AA-D6E4-56D2-D3AC5D92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AD40C-2B02-7D43-CEA9-1B2363A66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3F9B1A44-067E-A5E1-59FA-FE38EEA51C45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066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BE794-B4C4-1FD8-9BBF-847D92C320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Guide for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D6213-1C7B-8D17-1FA7-BE3308801E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Step Block</a:t>
            </a:r>
          </a:p>
        </p:txBody>
      </p:sp>
    </p:spTree>
    <p:extLst>
      <p:ext uri="{BB962C8B-B14F-4D97-AF65-F5344CB8AC3E}">
        <p14:creationId xmlns:p14="http://schemas.microsoft.com/office/powerpoint/2010/main" val="650396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70CD293-6B6D-4BFF-D5F2-C9D281F24CC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" r="474"/>
          <a:stretch>
            <a:fillRect/>
          </a:stretch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601FA-3D39-AF11-B108-15F622EE17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Click View live to open your webpage and see what you created.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52C7B1E-DDF9-D1F4-50A3-39484F0927FE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4847771" y="1146627"/>
            <a:ext cx="3160154" cy="228237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19E7927E-2988-3175-660D-9BFD2282075E}"/>
              </a:ext>
            </a:extLst>
          </p:cNvPr>
          <p:cNvSpPr/>
          <p:nvPr/>
        </p:nvSpPr>
        <p:spPr>
          <a:xfrm>
            <a:off x="4107542" y="319314"/>
            <a:ext cx="1335314" cy="62411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703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9E83E151-B02F-55C6-117F-85C53C051CC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1409" b="-13140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CC640D-7DBA-1762-5214-7837B6E043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Title text.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1EB37B-A1E0-8E20-132A-E2D7DF3262AE}"/>
              </a:ext>
            </a:extLst>
          </p:cNvPr>
          <p:cNvSpPr/>
          <p:nvPr/>
        </p:nvSpPr>
        <p:spPr>
          <a:xfrm>
            <a:off x="3270324" y="3012141"/>
            <a:ext cx="1441525" cy="416859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82912DA-5BA5-988B-73CF-3684BEB78F59}"/>
              </a:ext>
            </a:extLst>
          </p:cNvPr>
          <p:cNvCxnSpPr>
            <a:stCxn id="3" idx="1"/>
          </p:cNvCxnSpPr>
          <p:nvPr/>
        </p:nvCxnSpPr>
        <p:spPr>
          <a:xfrm flipH="1" flipV="1">
            <a:off x="4819426" y="3248809"/>
            <a:ext cx="3188499" cy="18019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073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ECD807E9-E422-8ED0-501E-2B51A3914DE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931" r="-393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EA821E-0DAB-A0A4-478D-A25C500946C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Title you can write Text.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BDE72D-84B3-9830-2E92-F7E40B9D9D84}"/>
              </a:ext>
            </a:extLst>
          </p:cNvPr>
          <p:cNvSpPr/>
          <p:nvPr/>
        </p:nvSpPr>
        <p:spPr>
          <a:xfrm>
            <a:off x="1043492" y="2420471"/>
            <a:ext cx="5486400" cy="299062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01EDCE4-5511-2ECC-C4C5-A60D13CF18B6}"/>
              </a:ext>
            </a:extLst>
          </p:cNvPr>
          <p:cNvCxnSpPr>
            <a:stCxn id="5" idx="3"/>
          </p:cNvCxnSpPr>
          <p:nvPr/>
        </p:nvCxnSpPr>
        <p:spPr>
          <a:xfrm flipH="1">
            <a:off x="6734287" y="3429000"/>
            <a:ext cx="1273638" cy="42223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3205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 shot of a black background&#10;&#10;Description automatically generated">
            <a:extLst>
              <a:ext uri="{FF2B5EF4-FFF2-40B4-BE49-F238E27FC236}">
                <a16:creationId xmlns:a16="http://schemas.microsoft.com/office/drawing/2014/main" id="{D61ADAF6-7F63-1412-8A31-F317D3A2C5E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3180" b="-11318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C060E-58AA-38AC-E178-8B7DC2E31AD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see our Text.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F40A7F-FF01-856A-965B-7CE8223C7774}"/>
              </a:ext>
            </a:extLst>
          </p:cNvPr>
          <p:cNvSpPr/>
          <p:nvPr/>
        </p:nvSpPr>
        <p:spPr>
          <a:xfrm>
            <a:off x="150607" y="4034118"/>
            <a:ext cx="1011219" cy="39803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F1E05CD-1CCB-29E0-CF73-BB702499E0D5}"/>
              </a:ext>
            </a:extLst>
          </p:cNvPr>
          <p:cNvCxnSpPr>
            <a:stCxn id="5" idx="3"/>
          </p:cNvCxnSpPr>
          <p:nvPr/>
        </p:nvCxnSpPr>
        <p:spPr>
          <a:xfrm flipH="1">
            <a:off x="1269402" y="3429000"/>
            <a:ext cx="6738523" cy="75572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288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6DD0B242-8156-FD50-AD9C-736B0986FD3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775" r="-3877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13AB35-18A3-916B-C7CE-B773BFC5634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Text you can Choose color for your title text. Let’s change it to Orange.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FA02A4-D57A-D10A-D683-5385458375F8}"/>
              </a:ext>
            </a:extLst>
          </p:cNvPr>
          <p:cNvSpPr/>
          <p:nvPr/>
        </p:nvSpPr>
        <p:spPr>
          <a:xfrm>
            <a:off x="2022438" y="2022438"/>
            <a:ext cx="3248809" cy="4658061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FC14F00-C5FD-A683-8B8B-7B1DD96232FE}"/>
              </a:ext>
            </a:extLst>
          </p:cNvPr>
          <p:cNvCxnSpPr>
            <a:stCxn id="5" idx="3"/>
          </p:cNvCxnSpPr>
          <p:nvPr/>
        </p:nvCxnSpPr>
        <p:spPr>
          <a:xfrm flipH="1">
            <a:off x="5389581" y="3429000"/>
            <a:ext cx="2618344" cy="198209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2545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screen with white text&#10;&#10;Description automatically generated">
            <a:extLst>
              <a:ext uri="{FF2B5EF4-FFF2-40B4-BE49-F238E27FC236}">
                <a16:creationId xmlns:a16="http://schemas.microsoft.com/office/drawing/2014/main" id="{B8F40131-12C1-1588-5E05-B463BC6F3C8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8424" b="-11842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420E74-31B6-19D5-085F-80EB04DC36D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the color of our Text have changed to Orange.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993888-0E1B-A9C8-A6F6-F4266FFD10A2}"/>
              </a:ext>
            </a:extLst>
          </p:cNvPr>
          <p:cNvSpPr/>
          <p:nvPr/>
        </p:nvSpPr>
        <p:spPr>
          <a:xfrm>
            <a:off x="107579" y="4087906"/>
            <a:ext cx="989701" cy="36576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AD3DCC3-78CF-7433-2441-6A11F524CACB}"/>
              </a:ext>
            </a:extLst>
          </p:cNvPr>
          <p:cNvCxnSpPr>
            <a:stCxn id="3" idx="1"/>
          </p:cNvCxnSpPr>
          <p:nvPr/>
        </p:nvCxnSpPr>
        <p:spPr>
          <a:xfrm flipH="1">
            <a:off x="1204856" y="3429000"/>
            <a:ext cx="6803069" cy="80951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9449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 descr="A screenshot of a computer&#10;&#10;Description automatically generated">
            <a:extLst>
              <a:ext uri="{FF2B5EF4-FFF2-40B4-BE49-F238E27FC236}">
                <a16:creationId xmlns:a16="http://schemas.microsoft.com/office/drawing/2014/main" id="{C2FD7453-6608-9629-6DB2-CBC9305DE34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38" r="-183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D4C994-7184-5D89-9DF2-EA1BC0F483B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To add a new item, click the plus icon.</a:t>
            </a:r>
          </a:p>
        </p:txBody>
      </p:sp>
      <p:sp>
        <p:nvSpPr>
          <p:cNvPr id="8" name="Circle: Hollow 7">
            <a:extLst>
              <a:ext uri="{FF2B5EF4-FFF2-40B4-BE49-F238E27FC236}">
                <a16:creationId xmlns:a16="http://schemas.microsoft.com/office/drawing/2014/main" id="{BC674311-82D9-B295-B576-F9A6F1B89228}"/>
              </a:ext>
            </a:extLst>
          </p:cNvPr>
          <p:cNvSpPr>
            <a:spLocks noChangeAspect="1"/>
          </p:cNvSpPr>
          <p:nvPr/>
        </p:nvSpPr>
        <p:spPr>
          <a:xfrm>
            <a:off x="1103405" y="4885622"/>
            <a:ext cx="914400" cy="914400"/>
          </a:xfrm>
          <a:prstGeom prst="donut">
            <a:avLst>
              <a:gd name="adj" fmla="val 18939"/>
            </a:avLst>
          </a:prstGeom>
          <a:gradFill flip="none" rotWithShape="1">
            <a:gsLst>
              <a:gs pos="0">
                <a:schemeClr val="accent5">
                  <a:lumMod val="42000"/>
                  <a:lumOff val="58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A9C81C4-92BC-C25F-4A12-DA35FFFFAB23}"/>
              </a:ext>
            </a:extLst>
          </p:cNvPr>
          <p:cNvCxnSpPr>
            <a:stCxn id="7" idx="3"/>
          </p:cNvCxnSpPr>
          <p:nvPr/>
        </p:nvCxnSpPr>
        <p:spPr>
          <a:xfrm flipH="1">
            <a:off x="2007047" y="3429000"/>
            <a:ext cx="6000878" cy="163785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5557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4DEB17E7-7E38-2D8D-3151-985963E9255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876" b="-2187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94E94-59C1-E143-20B6-543619E628C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Fill out the fields as previously.</a:t>
            </a:r>
          </a:p>
        </p:txBody>
      </p:sp>
    </p:spTree>
    <p:extLst>
      <p:ext uri="{BB962C8B-B14F-4D97-AF65-F5344CB8AC3E}">
        <p14:creationId xmlns:p14="http://schemas.microsoft.com/office/powerpoint/2010/main" val="4142542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yellow circle with white text&#10;&#10;Description automatically generated">
            <a:extLst>
              <a:ext uri="{FF2B5EF4-FFF2-40B4-BE49-F238E27FC236}">
                <a16:creationId xmlns:a16="http://schemas.microsoft.com/office/drawing/2014/main" id="{9EBC3248-B371-9F40-75B6-14E100BC990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6450" b="-11645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E816C4-EE54-266D-B193-3BEA6853A0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new item have been added.</a:t>
            </a:r>
          </a:p>
        </p:txBody>
      </p:sp>
    </p:spTree>
    <p:extLst>
      <p:ext uri="{BB962C8B-B14F-4D97-AF65-F5344CB8AC3E}">
        <p14:creationId xmlns:p14="http://schemas.microsoft.com/office/powerpoint/2010/main" val="3127852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7769A762-A1F8-DD87-E6EE-77F75911276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067" r="-4606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CCAB6-413F-8782-7D4A-CA63B8961E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First click the small plus symbol. Then click Step to begin creating.</a:t>
            </a:r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5562AC2F-9B6F-BEAE-6285-AE28A64A2ACA}"/>
              </a:ext>
            </a:extLst>
          </p:cNvPr>
          <p:cNvSpPr>
            <a:spLocks noChangeAspect="1"/>
          </p:cNvSpPr>
          <p:nvPr/>
        </p:nvSpPr>
        <p:spPr>
          <a:xfrm>
            <a:off x="2340534" y="302864"/>
            <a:ext cx="914400" cy="914400"/>
          </a:xfrm>
          <a:prstGeom prst="donut">
            <a:avLst>
              <a:gd name="adj" fmla="val 18939"/>
            </a:avLst>
          </a:prstGeom>
          <a:gradFill flip="none" rotWithShape="1">
            <a:gsLst>
              <a:gs pos="0">
                <a:schemeClr val="accent5">
                  <a:lumMod val="42000"/>
                  <a:lumOff val="58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997E553-F69A-6485-6326-DFE998079E42}"/>
              </a:ext>
            </a:extLst>
          </p:cNvPr>
          <p:cNvCxnSpPr>
            <a:cxnSpLocks/>
          </p:cNvCxnSpPr>
          <p:nvPr/>
        </p:nvCxnSpPr>
        <p:spPr>
          <a:xfrm flipH="1" flipV="1">
            <a:off x="3254934" y="1032734"/>
            <a:ext cx="4752991" cy="239626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39E30105-816E-6A74-E4B0-63791D39D7F8}"/>
              </a:ext>
            </a:extLst>
          </p:cNvPr>
          <p:cNvSpPr/>
          <p:nvPr/>
        </p:nvSpPr>
        <p:spPr>
          <a:xfrm>
            <a:off x="4025478" y="4079259"/>
            <a:ext cx="912283" cy="382474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B90A360-7D97-2F16-C5B7-AE5B20811535}"/>
              </a:ext>
            </a:extLst>
          </p:cNvPr>
          <p:cNvCxnSpPr>
            <a:cxnSpLocks/>
            <a:stCxn id="9" idx="4"/>
          </p:cNvCxnSpPr>
          <p:nvPr/>
        </p:nvCxnSpPr>
        <p:spPr>
          <a:xfrm>
            <a:off x="2797734" y="1217264"/>
            <a:ext cx="1591386" cy="275230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281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CEFC9E5B-F811-2F4F-BA72-9DAF0C64876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3447" r="-3344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7B13D-4D11-861A-6568-A343C61278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At the top you can write Title. This will not be shown in the HTML page. It will be a title in the admin.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FBB10D-94D6-5DE7-232B-E5AF3037DE4A}"/>
              </a:ext>
            </a:extLst>
          </p:cNvPr>
          <p:cNvSpPr/>
          <p:nvPr/>
        </p:nvSpPr>
        <p:spPr>
          <a:xfrm>
            <a:off x="2205318" y="1301675"/>
            <a:ext cx="3890682" cy="2269864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7F1462E-FA42-2954-AF49-129FB013093A}"/>
              </a:ext>
            </a:extLst>
          </p:cNvPr>
          <p:cNvCxnSpPr>
            <a:stCxn id="3" idx="1"/>
          </p:cNvCxnSpPr>
          <p:nvPr/>
        </p:nvCxnSpPr>
        <p:spPr>
          <a:xfrm flipH="1" flipV="1">
            <a:off x="6260951" y="3130475"/>
            <a:ext cx="1746974" cy="29852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3757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A08B9FAD-6164-641F-0637-BCB89026B96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9128" r="-3912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61610F-F6C3-F563-5A6A-2A2C741866D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Title you can set Background theme.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D30B9C-1EC9-CD45-2264-F96D607A870E}"/>
              </a:ext>
            </a:extLst>
          </p:cNvPr>
          <p:cNvSpPr/>
          <p:nvPr/>
        </p:nvSpPr>
        <p:spPr>
          <a:xfrm>
            <a:off x="1957892" y="1893346"/>
            <a:ext cx="2915322" cy="300138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426ABCB-0A48-B2BC-5627-5E2B467CC096}"/>
              </a:ext>
            </a:extLst>
          </p:cNvPr>
          <p:cNvCxnSpPr>
            <a:stCxn id="5" idx="3"/>
          </p:cNvCxnSpPr>
          <p:nvPr/>
        </p:nvCxnSpPr>
        <p:spPr>
          <a:xfrm flipH="1" flipV="1">
            <a:off x="5077609" y="3334871"/>
            <a:ext cx="2930316" cy="9412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9793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F30B1816-19D0-B96B-929C-F818C8CF367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2988" b="-9298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6591B9-9900-5022-7BE2-057865A971F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Background theme: Light</a:t>
            </a:r>
          </a:p>
        </p:txBody>
      </p:sp>
    </p:spTree>
    <p:extLst>
      <p:ext uri="{BB962C8B-B14F-4D97-AF65-F5344CB8AC3E}">
        <p14:creationId xmlns:p14="http://schemas.microsoft.com/office/powerpoint/2010/main" val="665293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background with a circle&#10;&#10;Description automatically generated">
            <a:extLst>
              <a:ext uri="{FF2B5EF4-FFF2-40B4-BE49-F238E27FC236}">
                <a16:creationId xmlns:a16="http://schemas.microsoft.com/office/drawing/2014/main" id="{DCF5D85D-6F5F-52AA-3740-8E031B8FF75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4568" b="-14456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0F7946-26DB-D4F9-0BCF-2FBC24F2B7E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Background theme: Dark.</a:t>
            </a:r>
          </a:p>
        </p:txBody>
      </p:sp>
    </p:spTree>
    <p:extLst>
      <p:ext uri="{BB962C8B-B14F-4D97-AF65-F5344CB8AC3E}">
        <p14:creationId xmlns:p14="http://schemas.microsoft.com/office/powerpoint/2010/main" val="291284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55033BA8-0324-C7E0-3E1E-9B88690EF73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640" r="-2064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9DDF6-E1DE-A5A4-BA64-63FB227BD0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Below Background theme, you can select when or for whom the block will be shown.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Always: Will always show.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out: Only shows when viewer is logged out.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in: Only shows when viewer is logged in.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customer: Only shows when viewer is a customer.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staff: Only shows if viewer is a staff.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admin: Only shows when viewer is an admin. </a:t>
            </a:r>
          </a:p>
        </p:txBody>
      </p:sp>
    </p:spTree>
    <p:extLst>
      <p:ext uri="{BB962C8B-B14F-4D97-AF65-F5344CB8AC3E}">
        <p14:creationId xmlns:p14="http://schemas.microsoft.com/office/powerpoint/2010/main" val="56583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43DFFC15-1B42-1564-BA9B-D9D644FCC6A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138" r="-1613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A435CF-5B01-C907-8222-251FDE236EA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Show block you can write Title.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54AE8C-E1F4-0667-3682-0F95CB3FAE19}"/>
              </a:ext>
            </a:extLst>
          </p:cNvPr>
          <p:cNvSpPr/>
          <p:nvPr/>
        </p:nvSpPr>
        <p:spPr>
          <a:xfrm>
            <a:off x="2033195" y="4077148"/>
            <a:ext cx="4324574" cy="1688951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646A328-BEB3-14E4-58E3-CB958161B7CD}"/>
              </a:ext>
            </a:extLst>
          </p:cNvPr>
          <p:cNvCxnSpPr>
            <a:stCxn id="5" idx="3"/>
          </p:cNvCxnSpPr>
          <p:nvPr/>
        </p:nvCxnSpPr>
        <p:spPr>
          <a:xfrm flipH="1">
            <a:off x="6551407" y="3429000"/>
            <a:ext cx="1456518" cy="1218304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734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BD7CA400-49FC-E61B-26ED-7C1F767332E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526" b="-3252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531A93-4EDF-DB50-7C01-71C3CCC3B9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To go live first click the arrow to open the menu. Then click Publish.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6B8AA2-3592-CCE9-7E19-CB2BFD30531B}"/>
              </a:ext>
            </a:extLst>
          </p:cNvPr>
          <p:cNvSpPr/>
          <p:nvPr/>
        </p:nvSpPr>
        <p:spPr>
          <a:xfrm>
            <a:off x="4808668" y="4722607"/>
            <a:ext cx="494852" cy="623944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ADD5F0-4F1C-320C-D37F-6B4A5ED51AAC}"/>
              </a:ext>
            </a:extLst>
          </p:cNvPr>
          <p:cNvSpPr/>
          <p:nvPr/>
        </p:nvSpPr>
        <p:spPr>
          <a:xfrm>
            <a:off x="398033" y="3571539"/>
            <a:ext cx="1247887" cy="505609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3A91B89-3D43-8275-9DAD-690B0368B9FF}"/>
              </a:ext>
            </a:extLst>
          </p:cNvPr>
          <p:cNvCxnSpPr>
            <a:stCxn id="5" idx="3"/>
          </p:cNvCxnSpPr>
          <p:nvPr/>
        </p:nvCxnSpPr>
        <p:spPr>
          <a:xfrm flipH="1">
            <a:off x="5400339" y="3429000"/>
            <a:ext cx="2607586" cy="1293607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C5387BD-9436-7161-2098-71267FEEE384}"/>
              </a:ext>
            </a:extLst>
          </p:cNvPr>
          <p:cNvCxnSpPr>
            <a:stCxn id="6" idx="1"/>
          </p:cNvCxnSpPr>
          <p:nvPr/>
        </p:nvCxnSpPr>
        <p:spPr>
          <a:xfrm flipH="1" flipV="1">
            <a:off x="1753496" y="3969572"/>
            <a:ext cx="3055172" cy="1065007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2985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ghtwave3D">
      <a:dk1>
        <a:sysClr val="windowText" lastClr="000000"/>
      </a:dk1>
      <a:lt1>
        <a:srgbClr val="F7F5ED"/>
      </a:lt1>
      <a:dk2>
        <a:srgbClr val="44546A"/>
      </a:dk2>
      <a:lt2>
        <a:srgbClr val="E7E6E6"/>
      </a:lt2>
      <a:accent1>
        <a:srgbClr val="000000"/>
      </a:accent1>
      <a:accent2>
        <a:srgbClr val="F7F5ED"/>
      </a:accent2>
      <a:accent3>
        <a:srgbClr val="333333"/>
      </a:accent3>
      <a:accent4>
        <a:srgbClr val="CCCCCC"/>
      </a:accent4>
      <a:accent5>
        <a:srgbClr val="F2A900"/>
      </a:accent5>
      <a:accent6>
        <a:srgbClr val="0079C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76200">
          <a:solidFill>
            <a:schemeClr val="accent5"/>
          </a:solidFill>
        </a:ln>
        <a:effectLst/>
      </a:spPr>
      <a:bodyPr lIns="91440" tIns="45720"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88900" cap="rnd" cmpd="sng" algn="ctr"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50000" t="130000" r="50000" b="-30000"/>
            </a:path>
            <a:tileRect/>
          </a:gradFill>
          <a:prstDash val="solid"/>
          <a:round/>
          <a:headEnd type="none" w="med" len="med"/>
          <a:tailEnd type="arrow" w="med" len="med"/>
        </a:ln>
        <a:effectLst>
          <a:outerShdw blurRad="50800" dist="38100" dir="5400000" algn="t" rotWithShape="0">
            <a:schemeClr val="accent1">
              <a:alpha val="40000"/>
            </a:schemeClr>
          </a:outerShdw>
        </a:effectLst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262</Words>
  <Application>Microsoft Office PowerPoint</Application>
  <PresentationFormat>Widescreen</PresentationFormat>
  <Paragraphs>25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Guide for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Block</dc:title>
  <dc:creator>Michael Lundager</dc:creator>
  <cp:lastModifiedBy>Michael Lundager</cp:lastModifiedBy>
  <cp:revision>138</cp:revision>
  <dcterms:created xsi:type="dcterms:W3CDTF">2023-11-16T12:05:29Z</dcterms:created>
  <dcterms:modified xsi:type="dcterms:W3CDTF">2023-11-25T10:49:20Z</dcterms:modified>
</cp:coreProperties>
</file>