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262" r:id="rId10"/>
    <p:sldId id="342" r:id="rId11"/>
    <p:sldId id="343" r:id="rId12"/>
    <p:sldId id="345" r:id="rId13"/>
    <p:sldId id="346" r:id="rId14"/>
    <p:sldId id="344" r:id="rId15"/>
    <p:sldId id="347" r:id="rId16"/>
    <p:sldId id="348" r:id="rId17"/>
    <p:sldId id="282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Accordion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yellow text&#10;&#10;Description automatically generated">
            <a:extLst>
              <a:ext uri="{FF2B5EF4-FFF2-40B4-BE49-F238E27FC236}">
                <a16:creationId xmlns:a16="http://schemas.microsoft.com/office/drawing/2014/main" id="{5C39D3C6-6F7B-F02C-CC89-63CFB55AB4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65" b="-2796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01A42-D498-D5D7-C1CC-4FA53F189C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is now in Orange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48F77-9133-0E65-6A26-A3D8695580D7}"/>
              </a:ext>
            </a:extLst>
          </p:cNvPr>
          <p:cNvSpPr/>
          <p:nvPr/>
        </p:nvSpPr>
        <p:spPr>
          <a:xfrm>
            <a:off x="1344706" y="2076226"/>
            <a:ext cx="4270786" cy="16244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FFB638-F0A3-7A2E-1E41-80F2D2D1AED2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5755341" y="3033656"/>
            <a:ext cx="2252584" cy="39534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4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E18F0EF-D290-4992-3384-5164DD258F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90" b="-252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3660F-F8E3-A36A-8501-EB672B1FD3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set Stay open.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09E8D-B2F5-8890-6854-C020FA325094}"/>
              </a:ext>
            </a:extLst>
          </p:cNvPr>
          <p:cNvSpPr/>
          <p:nvPr/>
        </p:nvSpPr>
        <p:spPr>
          <a:xfrm>
            <a:off x="398032" y="4130937"/>
            <a:ext cx="699247" cy="68848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6423D0-390A-CF20-90CE-787A883B54E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237129" y="3429000"/>
            <a:ext cx="6770796" cy="99104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1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4C2D787F-D695-F9E4-28B1-919541F1AA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37" b="-7733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2F1A-8E9E-9227-936A-7671B94EF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that with Stay open we can open more than one panel at a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FF657-D270-E3F7-8FBA-C22BB40E940F}"/>
              </a:ext>
            </a:extLst>
          </p:cNvPr>
          <p:cNvSpPr/>
          <p:nvPr/>
        </p:nvSpPr>
        <p:spPr>
          <a:xfrm>
            <a:off x="0" y="2312894"/>
            <a:ext cx="7723991" cy="202243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9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a black border&#10;&#10;Description automatically generated">
            <a:extLst>
              <a:ext uri="{FF2B5EF4-FFF2-40B4-BE49-F238E27FC236}">
                <a16:creationId xmlns:a16="http://schemas.microsoft.com/office/drawing/2014/main" id="{A3FFD0F2-F434-3C03-8FB7-9533F9F4E9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619" b="-1036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A4DD-E432-6467-4A4D-1979CE8C49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 Stay open is False we can only open 1 panel at a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02BC3-A524-D8A6-A0B9-DE948E6D1769}"/>
              </a:ext>
            </a:extLst>
          </p:cNvPr>
          <p:cNvSpPr/>
          <p:nvPr/>
        </p:nvSpPr>
        <p:spPr>
          <a:xfrm>
            <a:off x="107576" y="2969111"/>
            <a:ext cx="7777779" cy="103273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7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32E3FC-DA89-096A-0B01-448925359C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79" r="-4967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3F2CB-F599-F546-213D-208B41297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Stay open you can set Background theme. </a:t>
            </a:r>
          </a:p>
        </p:txBody>
      </p:sp>
    </p:spTree>
    <p:extLst>
      <p:ext uri="{BB962C8B-B14F-4D97-AF65-F5344CB8AC3E}">
        <p14:creationId xmlns:p14="http://schemas.microsoft.com/office/powerpoint/2010/main" val="303051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85EB4B6B-8573-05A3-1C42-6C71AA0095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88" b="-8968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3E5B2-DA76-C678-0C64-16D041D2EA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with Background theme Light.</a:t>
            </a:r>
          </a:p>
        </p:txBody>
      </p:sp>
    </p:spTree>
    <p:extLst>
      <p:ext uri="{BB962C8B-B14F-4D97-AF65-F5344CB8AC3E}">
        <p14:creationId xmlns:p14="http://schemas.microsoft.com/office/powerpoint/2010/main" val="24468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3D767D8-2E41-9D01-D721-6A53F99092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332" b="-10233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9DDB1-F56D-E680-76CF-8081D4CB9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with Background theme Dark.</a:t>
            </a:r>
          </a:p>
        </p:txBody>
      </p:sp>
    </p:spTree>
    <p:extLst>
      <p:ext uri="{BB962C8B-B14F-4D97-AF65-F5344CB8AC3E}">
        <p14:creationId xmlns:p14="http://schemas.microsoft.com/office/powerpoint/2010/main" val="339324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DF28381-4CE9-C999-BB6D-B761A0B5D6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75" r="-2897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175F5-F6FE-F613-F469-920E2C841E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3267B-DDC2-97B9-0661-89074ED241CD}"/>
              </a:ext>
            </a:extLst>
          </p:cNvPr>
          <p:cNvSpPr/>
          <p:nvPr/>
        </p:nvSpPr>
        <p:spPr>
          <a:xfrm>
            <a:off x="2377440" y="3593054"/>
            <a:ext cx="3614569" cy="18825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CEA4AF-295E-4C2A-AB61-58C97EC510C8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096000" y="3429000"/>
            <a:ext cx="1911925" cy="115375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6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8E8EFD-BCBF-DDED-0953-8DF5961F2E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746" b="-3677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B016C-3BE1-C6FA-009B-89239C3FC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panel,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C1D97-B2BF-11D2-79FF-DF25672C5274}"/>
              </a:ext>
            </a:extLst>
          </p:cNvPr>
          <p:cNvSpPr/>
          <p:nvPr/>
        </p:nvSpPr>
        <p:spPr>
          <a:xfrm>
            <a:off x="150607" y="3345628"/>
            <a:ext cx="462579" cy="3442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D835CE-A22D-FB63-B82A-EDE6A95F7A3A}"/>
              </a:ext>
            </a:extLst>
          </p:cNvPr>
          <p:cNvCxnSpPr>
            <a:stCxn id="5" idx="3"/>
          </p:cNvCxnSpPr>
          <p:nvPr/>
        </p:nvCxnSpPr>
        <p:spPr>
          <a:xfrm flipH="1">
            <a:off x="720762" y="3429000"/>
            <a:ext cx="7287163" cy="11026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85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63" r="-4406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Accordion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426598" y="175423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340998" y="871369"/>
            <a:ext cx="4666927" cy="255763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2093973" y="4030272"/>
            <a:ext cx="1445293" cy="3696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883798" y="1089823"/>
            <a:ext cx="0" cy="283671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0E8EA6-E20A-05C6-3559-A7FCE7FBBD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80" r="-229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25CF-DECB-5730-C1B1-ADE8A87FD1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E00D1-62BB-67EF-2179-970C07B5760A}"/>
              </a:ext>
            </a:extLst>
          </p:cNvPr>
          <p:cNvSpPr/>
          <p:nvPr/>
        </p:nvSpPr>
        <p:spPr>
          <a:xfrm>
            <a:off x="2065468" y="3528508"/>
            <a:ext cx="2840019" cy="22591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CE8424-5282-70D0-1DC1-B0110243107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5023821" y="3429000"/>
            <a:ext cx="2984104" cy="11322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8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28471C3B-8606-658A-F92F-F3AA8DB7F6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413" b="-20041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AE9C1-2AC1-A2B6-E5B6-6C51B3B284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E649C-FFF8-E284-DB09-3F811D8912BC}"/>
              </a:ext>
            </a:extLst>
          </p:cNvPr>
          <p:cNvSpPr/>
          <p:nvPr/>
        </p:nvSpPr>
        <p:spPr>
          <a:xfrm>
            <a:off x="86061" y="3528508"/>
            <a:ext cx="441064" cy="2904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F30DF5-C919-169A-49B1-3E4AD488625B}"/>
              </a:ext>
            </a:extLst>
          </p:cNvPr>
          <p:cNvCxnSpPr>
            <a:stCxn id="3" idx="1"/>
          </p:cNvCxnSpPr>
          <p:nvPr/>
        </p:nvCxnSpPr>
        <p:spPr>
          <a:xfrm flipH="1">
            <a:off x="645459" y="3429000"/>
            <a:ext cx="7362466" cy="22860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6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9F930A4-699F-B7FC-B3BF-A041E87F28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4" r="-248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906CA-E4AF-186B-FE0B-4A5404172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Choose color for your accordion title text.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4A556-3C0F-D535-EF48-878C08F1788B}"/>
              </a:ext>
            </a:extLst>
          </p:cNvPr>
          <p:cNvSpPr/>
          <p:nvPr/>
        </p:nvSpPr>
        <p:spPr>
          <a:xfrm>
            <a:off x="1570616" y="2377440"/>
            <a:ext cx="3087445" cy="437836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47FFC1-B95A-8ED0-C4AB-76717B33F422}"/>
              </a:ext>
            </a:extLst>
          </p:cNvPr>
          <p:cNvCxnSpPr>
            <a:stCxn id="5" idx="3"/>
          </p:cNvCxnSpPr>
          <p:nvPr/>
        </p:nvCxnSpPr>
        <p:spPr>
          <a:xfrm flipH="1">
            <a:off x="4765638" y="3429000"/>
            <a:ext cx="3242287" cy="25092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9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yellow dots&#10;&#10;Description automatically generated">
            <a:extLst>
              <a:ext uri="{FF2B5EF4-FFF2-40B4-BE49-F238E27FC236}">
                <a16:creationId xmlns:a16="http://schemas.microsoft.com/office/drawing/2014/main" id="{9F4A336F-B53F-D647-D0C3-C096AC4029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100" b="-20010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E48A6-2E06-3C34-511B-65003D920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accordion title text is now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B5775-66EC-1F9A-AFFA-38984E9BA388}"/>
              </a:ext>
            </a:extLst>
          </p:cNvPr>
          <p:cNvSpPr/>
          <p:nvPr/>
        </p:nvSpPr>
        <p:spPr>
          <a:xfrm>
            <a:off x="81889" y="3084394"/>
            <a:ext cx="491318" cy="3582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CFC7F9-28E5-1753-53FA-59103C6F3E51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655097" y="3275463"/>
            <a:ext cx="7352828" cy="15353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4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C546070-84F5-04BC-9E08-2FBA97E930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12" r="-2661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96773-BC7D-E3EB-E054-8C45BF3699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accordion title text you can Choose color for your accordion text.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BE2B7-B720-A3BE-469A-93EB172D148B}"/>
              </a:ext>
            </a:extLst>
          </p:cNvPr>
          <p:cNvSpPr/>
          <p:nvPr/>
        </p:nvSpPr>
        <p:spPr>
          <a:xfrm>
            <a:off x="1719618" y="1596788"/>
            <a:ext cx="3275463" cy="51452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C9DCAA-C7A5-D9E6-85BE-846D205C533F}"/>
              </a:ext>
            </a:extLst>
          </p:cNvPr>
          <p:cNvCxnSpPr>
            <a:stCxn id="5" idx="3"/>
          </p:cNvCxnSpPr>
          <p:nvPr/>
        </p:nvCxnSpPr>
        <p:spPr>
          <a:xfrm flipH="1">
            <a:off x="5104263" y="3429000"/>
            <a:ext cx="2903662" cy="197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035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a rectangle&#10;&#10;Description automatically generated">
            <a:extLst>
              <a:ext uri="{FF2B5EF4-FFF2-40B4-BE49-F238E27FC236}">
                <a16:creationId xmlns:a16="http://schemas.microsoft.com/office/drawing/2014/main" id="{15A3E7D1-A6E7-0DEE-4FDC-0E46A05F2C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964" b="-2059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3DF03-499D-C945-3BFD-B082B50A8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text color is now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1F53B-CC9B-8646-A27A-691097224A21}"/>
              </a:ext>
            </a:extLst>
          </p:cNvPr>
          <p:cNvSpPr/>
          <p:nvPr/>
        </p:nvSpPr>
        <p:spPr>
          <a:xfrm>
            <a:off x="136477" y="3575713"/>
            <a:ext cx="436729" cy="24566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C32ECC-F504-1791-9080-7093F1110AE2}"/>
              </a:ext>
            </a:extLst>
          </p:cNvPr>
          <p:cNvCxnSpPr>
            <a:stCxn id="5" idx="3"/>
          </p:cNvCxnSpPr>
          <p:nvPr/>
        </p:nvCxnSpPr>
        <p:spPr>
          <a:xfrm flipH="1">
            <a:off x="682388" y="3429000"/>
            <a:ext cx="7325537" cy="24224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10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227DEBF-278C-78E1-98E0-C31A35451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97" b="-201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38184-B904-9DC1-4DD8-27712EA591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 new item,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C670BF8-DC52-85AF-E126-6719B738326D}"/>
              </a:ext>
            </a:extLst>
          </p:cNvPr>
          <p:cNvSpPr>
            <a:spLocks noChangeAspect="1"/>
          </p:cNvSpPr>
          <p:nvPr/>
        </p:nvSpPr>
        <p:spPr>
          <a:xfrm>
            <a:off x="706980" y="4201512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B17ACF-AEBF-B018-B6D2-2F2F1A1656AB}"/>
              </a:ext>
            </a:extLst>
          </p:cNvPr>
          <p:cNvCxnSpPr>
            <a:stCxn id="3" idx="1"/>
          </p:cNvCxnSpPr>
          <p:nvPr/>
        </p:nvCxnSpPr>
        <p:spPr>
          <a:xfrm flipH="1">
            <a:off x="1719618" y="3429000"/>
            <a:ext cx="6288307" cy="112935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2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5FA08D2-2447-02A7-4A87-B59EB23246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8" b="-1678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AD6BC-9E17-DBC2-3337-B35EA19CE4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as before.</a:t>
            </a:r>
          </a:p>
        </p:txBody>
      </p:sp>
    </p:spTree>
    <p:extLst>
      <p:ext uri="{BB962C8B-B14F-4D97-AF65-F5344CB8AC3E}">
        <p14:creationId xmlns:p14="http://schemas.microsoft.com/office/powerpoint/2010/main" val="397921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C1F3A292-288B-FB79-A950-0EE2C98301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035" b="-14003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FB30-10B5-5D78-7271-628C4ADF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item have been </a:t>
            </a:r>
            <a:r>
              <a:rPr lang="en-US"/>
              <a:t>added.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74401-7F00-A95F-81B9-32254D24F5A9}"/>
              </a:ext>
            </a:extLst>
          </p:cNvPr>
          <p:cNvSpPr/>
          <p:nvPr/>
        </p:nvSpPr>
        <p:spPr>
          <a:xfrm>
            <a:off x="54592" y="3248167"/>
            <a:ext cx="1501254" cy="1064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708FCD-EE9E-F081-A85C-51C64C3363E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610439" y="3429000"/>
            <a:ext cx="6397486" cy="22860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music page&#10;&#10;Description automatically generated">
            <a:extLst>
              <a:ext uri="{FF2B5EF4-FFF2-40B4-BE49-F238E27FC236}">
                <a16:creationId xmlns:a16="http://schemas.microsoft.com/office/drawing/2014/main" id="{2FC902FC-9098-05E7-8DCF-059F0AD02A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2" r="-38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90D02-7E1E-6D43-6F6A-C95312C6D2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5E20A-6671-A92E-38EC-22F0D557D0F7}"/>
              </a:ext>
            </a:extLst>
          </p:cNvPr>
          <p:cNvSpPr/>
          <p:nvPr/>
        </p:nvSpPr>
        <p:spPr>
          <a:xfrm>
            <a:off x="1688951" y="2065468"/>
            <a:ext cx="4407049" cy="3087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EEA619-AE92-DA96-90AA-14A8F4CFF15D}"/>
              </a:ext>
            </a:extLst>
          </p:cNvPr>
          <p:cNvCxnSpPr>
            <a:stCxn id="3" idx="1"/>
          </p:cNvCxnSpPr>
          <p:nvPr/>
        </p:nvCxnSpPr>
        <p:spPr>
          <a:xfrm flipH="1">
            <a:off x="6196405" y="3429000"/>
            <a:ext cx="1811520" cy="75572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8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3EE1748-EE44-2AB1-A028-E2E1B5C998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1" r="-187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0164A-0115-FE16-0404-310B1367B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choose accordion type. Two types are available.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502C8-4E5A-0262-83C0-F7DD7C3B6F57}"/>
              </a:ext>
            </a:extLst>
          </p:cNvPr>
          <p:cNvSpPr/>
          <p:nvPr/>
        </p:nvSpPr>
        <p:spPr>
          <a:xfrm>
            <a:off x="1463040" y="1893346"/>
            <a:ext cx="5195944" cy="39050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326E854F-B837-0ABB-58B5-8E8CCEEDD9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98" b="-607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B4B1E-579F-88A7-E41C-C4CD7033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Accordion type: Accordion. Notice the rounded corners.</a:t>
            </a:r>
          </a:p>
        </p:txBody>
      </p:sp>
    </p:spTree>
    <p:extLst>
      <p:ext uri="{BB962C8B-B14F-4D97-AF65-F5344CB8AC3E}">
        <p14:creationId xmlns:p14="http://schemas.microsoft.com/office/powerpoint/2010/main" val="20980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3AF942F1-03E0-0DAE-E3AE-0764AC5C8E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97" b="-625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BA8E8-847C-781B-5230-650D01EC1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Accordion type: Flush accordion. Notice the sharp corners.</a:t>
            </a:r>
          </a:p>
        </p:txBody>
      </p:sp>
    </p:spTree>
    <p:extLst>
      <p:ext uri="{BB962C8B-B14F-4D97-AF65-F5344CB8AC3E}">
        <p14:creationId xmlns:p14="http://schemas.microsoft.com/office/powerpoint/2010/main" val="333920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5834DE-2766-DA89-52B5-4EC15DA63B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75" r="-5437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2017A-AC0B-699D-CC26-9E38538D7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accordion type you can Choose color for your title text.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56B17-D98B-309B-3B7C-5C936B36AABC}"/>
              </a:ext>
            </a:extLst>
          </p:cNvPr>
          <p:cNvSpPr/>
          <p:nvPr/>
        </p:nvSpPr>
        <p:spPr>
          <a:xfrm>
            <a:off x="2323652" y="2485016"/>
            <a:ext cx="2775473" cy="41094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8FC1FA-2292-9F56-238C-42B3313B1C39}"/>
              </a:ext>
            </a:extLst>
          </p:cNvPr>
          <p:cNvCxnSpPr>
            <a:stCxn id="3" idx="1"/>
          </p:cNvCxnSpPr>
          <p:nvPr/>
        </p:nvCxnSpPr>
        <p:spPr>
          <a:xfrm flipH="1">
            <a:off x="5271247" y="3429000"/>
            <a:ext cx="2736678" cy="183148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8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165141-28C3-B7CB-C32C-EDBC094846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5" b="-85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1370E-F111-074A-4922-A63510B77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D1304-1383-A66D-A7E8-28515B707FCB}"/>
              </a:ext>
            </a:extLst>
          </p:cNvPr>
          <p:cNvSpPr/>
          <p:nvPr/>
        </p:nvSpPr>
        <p:spPr>
          <a:xfrm>
            <a:off x="6271708" y="5357308"/>
            <a:ext cx="645459" cy="79606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7E1E5-97C1-B0E8-615B-38B6FA480ECA}"/>
              </a:ext>
            </a:extLst>
          </p:cNvPr>
          <p:cNvSpPr/>
          <p:nvPr/>
        </p:nvSpPr>
        <p:spPr>
          <a:xfrm>
            <a:off x="441065" y="3808207"/>
            <a:ext cx="1506070" cy="6669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8D4109-6C5D-2390-3214-0AC0EDA2650C}"/>
              </a:ext>
            </a:extLst>
          </p:cNvPr>
          <p:cNvCxnSpPr>
            <a:stCxn id="3" idx="1"/>
          </p:cNvCxnSpPr>
          <p:nvPr/>
        </p:nvCxnSpPr>
        <p:spPr>
          <a:xfrm flipH="1">
            <a:off x="6917167" y="3429000"/>
            <a:ext cx="1090758" cy="17777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5E1313-1208-2BFE-31FB-9158030CD3CE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065468" y="4313816"/>
            <a:ext cx="4206240" cy="144152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6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398</Words>
  <Application>Microsoft Office PowerPoint</Application>
  <PresentationFormat>Widescreen</PresentationFormat>
  <Paragraphs>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157</cp:revision>
  <dcterms:created xsi:type="dcterms:W3CDTF">2023-11-16T12:05:29Z</dcterms:created>
  <dcterms:modified xsi:type="dcterms:W3CDTF">2023-11-25T10:42:10Z</dcterms:modified>
</cp:coreProperties>
</file>