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282" r:id="rId6"/>
    <p:sldId id="338" r:id="rId7"/>
    <p:sldId id="343" r:id="rId8"/>
    <p:sldId id="262" r:id="rId9"/>
    <p:sldId id="339" r:id="rId10"/>
    <p:sldId id="340" r:id="rId11"/>
    <p:sldId id="344" r:id="rId12"/>
    <p:sldId id="341" r:id="rId13"/>
    <p:sldId id="342" r:id="rId14"/>
    <p:sldId id="345" r:id="rId15"/>
    <p:sldId id="346" r:id="rId16"/>
    <p:sldId id="347" r:id="rId17"/>
    <p:sldId id="348" r:id="rId18"/>
    <p:sldId id="349" r:id="rId19"/>
    <p:sldId id="264" r:id="rId20"/>
    <p:sldId id="265" r:id="rId21"/>
    <p:sldId id="283" r:id="rId22"/>
    <p:sldId id="266" r:id="rId23"/>
    <p:sldId id="267" r:id="rId24"/>
    <p:sldId id="268" r:id="rId25"/>
    <p:sldId id="270" r:id="rId26"/>
    <p:sldId id="271" r:id="rId27"/>
    <p:sldId id="272" r:id="rId28"/>
    <p:sldId id="273" r:id="rId29"/>
    <p:sldId id="274" r:id="rId30"/>
    <p:sldId id="275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pricing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44C65F54-3294-2C65-CE47-AF8E41510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C41F-09B9-3D03-737F-0BA906E16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Title currency.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DFEA4-0F83-FE2B-0CCE-8E035C985EA7}"/>
              </a:ext>
            </a:extLst>
          </p:cNvPr>
          <p:cNvSpPr/>
          <p:nvPr/>
        </p:nvSpPr>
        <p:spPr>
          <a:xfrm>
            <a:off x="763793" y="2398954"/>
            <a:ext cx="5841402" cy="32703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1C1D98-0156-239A-EDF8-3529A1B5A349}"/>
              </a:ext>
            </a:extLst>
          </p:cNvPr>
          <p:cNvCxnSpPr>
            <a:stCxn id="3" idx="1"/>
          </p:cNvCxnSpPr>
          <p:nvPr/>
        </p:nvCxnSpPr>
        <p:spPr>
          <a:xfrm flipH="1">
            <a:off x="6712772" y="3429000"/>
            <a:ext cx="1295153" cy="55132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2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C4BBAF6-439B-E2F0-01E7-CFBF430A22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252" b="-8925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19372-6469-59FE-57CA-C15E2CFF43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Title currency.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4FE38-635A-BF17-20C0-E69FF345917D}"/>
              </a:ext>
            </a:extLst>
          </p:cNvPr>
          <p:cNvSpPr/>
          <p:nvPr/>
        </p:nvSpPr>
        <p:spPr>
          <a:xfrm>
            <a:off x="3743662" y="3195022"/>
            <a:ext cx="279698" cy="2662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C6454B-03BE-07A7-DFD3-14A9661BDD7F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098664" y="3313355"/>
            <a:ext cx="3909261" cy="11564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5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609F485-042B-BEB4-88CF-B0F063A7CC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r="-103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5BAD7-CBBB-D441-C1CF-E5B0E0ABCA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currency you can set Title price.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E212A-029B-0944-F72A-E47257DFE74D}"/>
              </a:ext>
            </a:extLst>
          </p:cNvPr>
          <p:cNvSpPr/>
          <p:nvPr/>
        </p:nvSpPr>
        <p:spPr>
          <a:xfrm>
            <a:off x="365760" y="3248809"/>
            <a:ext cx="6820348" cy="248501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4D3D3B22-6648-EACC-FF14-A4270EF10C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465" b="-8746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C17B2-4E9E-1240-59BA-5931E4EEB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see our Title price.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B1DA2-DA97-C10B-06D3-0A2BA4191E33}"/>
              </a:ext>
            </a:extLst>
          </p:cNvPr>
          <p:cNvSpPr/>
          <p:nvPr/>
        </p:nvSpPr>
        <p:spPr>
          <a:xfrm>
            <a:off x="3496236" y="3141233"/>
            <a:ext cx="892884" cy="4733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26CEB-B068-D8F8-7AB2-F61841577FFD}"/>
              </a:ext>
            </a:extLst>
          </p:cNvPr>
          <p:cNvCxnSpPr>
            <a:stCxn id="5" idx="3"/>
          </p:cNvCxnSpPr>
          <p:nvPr/>
        </p:nvCxnSpPr>
        <p:spPr>
          <a:xfrm flipH="1">
            <a:off x="4485939" y="3429000"/>
            <a:ext cx="3521986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7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5FAF4D70-A5E4-0919-0F5D-539BDE3817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8" b="-434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59F21-9E38-05D1-F259-3B3ACF9C7A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price you can set Title period.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C9141-571D-46F3-D06E-C68C3978FDE1}"/>
              </a:ext>
            </a:extLst>
          </p:cNvPr>
          <p:cNvSpPr/>
          <p:nvPr/>
        </p:nvSpPr>
        <p:spPr>
          <a:xfrm>
            <a:off x="365761" y="2936838"/>
            <a:ext cx="7412019" cy="218380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9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09EA19F-7181-8F92-CEDE-55E3945ABC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53" b="-8665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AF83A-D2C8-51EC-74DC-5C17DA608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see our Title period.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4FB5F-E487-BFE0-5A4C-0C830DEAB7AC}"/>
              </a:ext>
            </a:extLst>
          </p:cNvPr>
          <p:cNvSpPr/>
          <p:nvPr/>
        </p:nvSpPr>
        <p:spPr>
          <a:xfrm>
            <a:off x="4087906" y="3291840"/>
            <a:ext cx="570155" cy="31197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E2794E-805B-726E-8C88-0AE5E8852E5E}"/>
              </a:ext>
            </a:extLst>
          </p:cNvPr>
          <p:cNvCxnSpPr>
            <a:stCxn id="3" idx="1"/>
          </p:cNvCxnSpPr>
          <p:nvPr/>
        </p:nvCxnSpPr>
        <p:spPr>
          <a:xfrm flipH="1">
            <a:off x="4744122" y="3429000"/>
            <a:ext cx="326380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0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3194C4-FFB6-9563-7AB1-43EDCEF19A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 b="-16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451D-7112-1023-D249-797B0E60B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period you can write Ribbon text.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3EC7F-BEFC-B79D-F9CA-928789047ADF}"/>
              </a:ext>
            </a:extLst>
          </p:cNvPr>
          <p:cNvSpPr/>
          <p:nvPr/>
        </p:nvSpPr>
        <p:spPr>
          <a:xfrm>
            <a:off x="763793" y="4281543"/>
            <a:ext cx="1678193" cy="63470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2AA30D-94A2-2112-9A66-AE933B5768DF}"/>
              </a:ext>
            </a:extLst>
          </p:cNvPr>
          <p:cNvCxnSpPr>
            <a:stCxn id="3" idx="1"/>
          </p:cNvCxnSpPr>
          <p:nvPr/>
        </p:nvCxnSpPr>
        <p:spPr>
          <a:xfrm flipH="1">
            <a:off x="2646381" y="3429000"/>
            <a:ext cx="5361544" cy="116989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5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EE30D69-26C1-625C-B939-9BF084D6DB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48" b="-8734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A0951-EF09-5B31-4F0E-47E35D6F5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Ribbon.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15908-A298-320C-E354-85280D2394D5}"/>
              </a:ext>
            </a:extLst>
          </p:cNvPr>
          <p:cNvSpPr/>
          <p:nvPr/>
        </p:nvSpPr>
        <p:spPr>
          <a:xfrm>
            <a:off x="-1" y="2140772"/>
            <a:ext cx="1021977" cy="102197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66217-1FFA-CC9C-4D34-AAADDE076600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1129553" y="2614108"/>
            <a:ext cx="6878372" cy="81489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2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29F4A1-3772-56F9-04A5-078CA97CB5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7" r="-2273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E1529-A1CD-EBE5-924C-1AF7290A2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Ribbon text you can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BAA1D-5213-002F-3361-B4F4772EC8F0}"/>
              </a:ext>
            </a:extLst>
          </p:cNvPr>
          <p:cNvSpPr/>
          <p:nvPr/>
        </p:nvSpPr>
        <p:spPr>
          <a:xfrm>
            <a:off x="1796527" y="3818964"/>
            <a:ext cx="3098202" cy="7530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A5B541-B4B8-8F9E-6FF8-E50D43B9E252}"/>
              </a:ext>
            </a:extLst>
          </p:cNvPr>
          <p:cNvCxnSpPr>
            <a:stCxn id="5" idx="3"/>
          </p:cNvCxnSpPr>
          <p:nvPr/>
        </p:nvCxnSpPr>
        <p:spPr>
          <a:xfrm flipH="1">
            <a:off x="5002306" y="3429000"/>
            <a:ext cx="3005619" cy="66966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1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68" r="-4556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Table pricing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372808" y="186179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276450" y="903642"/>
            <a:ext cx="4731475" cy="25253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4014721" y="4378551"/>
            <a:ext cx="1557742" cy="5269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830008" y="1100579"/>
            <a:ext cx="1903357" cy="323206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02EF5064-894F-376E-F2B7-922F4AEAD3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4" b="-152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4158-EACC-669A-4E30-B805831CA2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 It is not shown on the HTML page, but will be used as a title in the admin.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675FD-C00E-49B5-174B-7B6249009C65}"/>
              </a:ext>
            </a:extLst>
          </p:cNvPr>
          <p:cNvSpPr/>
          <p:nvPr/>
        </p:nvSpPr>
        <p:spPr>
          <a:xfrm>
            <a:off x="1968649" y="2592593"/>
            <a:ext cx="4346090" cy="25603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F53F56-3F5C-A5A2-458C-AA72EAE35672}"/>
              </a:ext>
            </a:extLst>
          </p:cNvPr>
          <p:cNvCxnSpPr>
            <a:stCxn id="3" idx="1"/>
          </p:cNvCxnSpPr>
          <p:nvPr/>
        </p:nvCxnSpPr>
        <p:spPr>
          <a:xfrm flipH="1">
            <a:off x="6454588" y="3429000"/>
            <a:ext cx="1553337" cy="59436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41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04BB29-FD85-F5B8-BE2A-48FCD47C8B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7" r="-41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7EF22-0BE2-9206-9205-83F1365AB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Image chosen.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CCB83-1F07-A423-2B22-493A9A205CA4}"/>
              </a:ext>
            </a:extLst>
          </p:cNvPr>
          <p:cNvSpPr/>
          <p:nvPr/>
        </p:nvSpPr>
        <p:spPr>
          <a:xfrm>
            <a:off x="408791" y="2269865"/>
            <a:ext cx="6164131" cy="259259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4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AAC6A59-4708-08FC-7E37-0AA441C765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5" b="-253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288EB-DC19-B1FB-8DEE-7B246FF8C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Clicking the 3 dots you can Change image, Edit this image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B4DBE-B9EE-D8DA-E38A-43E9E0E4DF07}"/>
              </a:ext>
            </a:extLst>
          </p:cNvPr>
          <p:cNvSpPr/>
          <p:nvPr/>
        </p:nvSpPr>
        <p:spPr>
          <a:xfrm>
            <a:off x="5077610" y="2011680"/>
            <a:ext cx="408791" cy="29045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BB7A00-4DA0-11A5-5C06-B60CD37B2660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5593976" y="2302136"/>
            <a:ext cx="2413949" cy="112686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24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4A04625-072B-6CCB-33DB-548FFDB49C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72" b="-104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2BC80-1CD3-C859-4074-5828853A8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have been added.</a:t>
            </a:r>
          </a:p>
        </p:txBody>
      </p:sp>
    </p:spTree>
    <p:extLst>
      <p:ext uri="{BB962C8B-B14F-4D97-AF65-F5344CB8AC3E}">
        <p14:creationId xmlns:p14="http://schemas.microsoft.com/office/powerpoint/2010/main" val="276775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link&#10;&#10;Description automatically generated">
            <a:extLst>
              <a:ext uri="{FF2B5EF4-FFF2-40B4-BE49-F238E27FC236}">
                <a16:creationId xmlns:a16="http://schemas.microsoft.com/office/drawing/2014/main" id="{A9D5546D-35CA-73B6-C24F-F0AAFE622D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41" r="-274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54E68-ABDD-EFBD-CB6A-6CF2B68B00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an image you can write Link text. It will first show when we provide a link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684FAE-DAEB-C8EA-2702-39498A1AE4F2}"/>
              </a:ext>
            </a:extLst>
          </p:cNvPr>
          <p:cNvSpPr/>
          <p:nvPr/>
        </p:nvSpPr>
        <p:spPr>
          <a:xfrm>
            <a:off x="1656678" y="3883511"/>
            <a:ext cx="3065929" cy="174273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CF97F5-5918-B232-E9E9-3A7EFFC4F326}"/>
              </a:ext>
            </a:extLst>
          </p:cNvPr>
          <p:cNvCxnSpPr>
            <a:stCxn id="5" idx="3"/>
          </p:cNvCxnSpPr>
          <p:nvPr/>
        </p:nvCxnSpPr>
        <p:spPr>
          <a:xfrm flipH="1">
            <a:off x="4862456" y="3429000"/>
            <a:ext cx="3145469" cy="11752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23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link&#10;&#10;Description automatically generated">
            <a:extLst>
              <a:ext uri="{FF2B5EF4-FFF2-40B4-BE49-F238E27FC236}">
                <a16:creationId xmlns:a16="http://schemas.microsoft.com/office/drawing/2014/main" id="{907A33C6-F6AC-4F37-7CCE-27F5E504DC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1" r="-230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D7B0D-4DC8-3C97-122A-DACED087CD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 as an Internal page link.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D9E17-0890-76F9-6996-B90E0C57AC35}"/>
              </a:ext>
            </a:extLst>
          </p:cNvPr>
          <p:cNvSpPr/>
          <p:nvPr/>
        </p:nvSpPr>
        <p:spPr>
          <a:xfrm>
            <a:off x="1818042" y="2345167"/>
            <a:ext cx="3033657" cy="136622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3F11C3-AE49-63DD-1A17-92B00FD8123A}"/>
              </a:ext>
            </a:extLst>
          </p:cNvPr>
          <p:cNvCxnSpPr>
            <a:stCxn id="5" idx="3"/>
          </p:cNvCxnSpPr>
          <p:nvPr/>
        </p:nvCxnSpPr>
        <p:spPr>
          <a:xfrm flipH="1">
            <a:off x="5013064" y="3429000"/>
            <a:ext cx="2994861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39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1FD5BDF-ED69-6A4E-2DE2-323FFF2CBF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8" b="-188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E0076-CC4A-056B-DEA1-8D68BB6B99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 page you can write External link URL.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53224-0D75-CC7F-B098-B3880617C730}"/>
              </a:ext>
            </a:extLst>
          </p:cNvPr>
          <p:cNvSpPr/>
          <p:nvPr/>
        </p:nvSpPr>
        <p:spPr>
          <a:xfrm>
            <a:off x="268941" y="2162287"/>
            <a:ext cx="6680499" cy="167819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04DF4D-B8F5-1066-3976-2665D7321A07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7100047" y="3302598"/>
            <a:ext cx="907878" cy="12640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B78CED-CE72-5279-5755-2380613FE5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86" r="-3618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0BD5A-3A72-9753-6B8B-DF3B61F41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Background theme. Dark theme will give your block a dark background. The Light setting will give it a light background color. We will set it to Dark.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173A2-3B1F-4779-C4AC-0A7A95639808}"/>
              </a:ext>
            </a:extLst>
          </p:cNvPr>
          <p:cNvSpPr/>
          <p:nvPr/>
        </p:nvSpPr>
        <p:spPr>
          <a:xfrm>
            <a:off x="1990165" y="2861534"/>
            <a:ext cx="2990626" cy="301214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632A6B-4763-39CC-4C89-44980D26D968}"/>
              </a:ext>
            </a:extLst>
          </p:cNvPr>
          <p:cNvCxnSpPr>
            <a:stCxn id="3" idx="1"/>
          </p:cNvCxnSpPr>
          <p:nvPr/>
        </p:nvCxnSpPr>
        <p:spPr>
          <a:xfrm flipH="1">
            <a:off x="5152913" y="3429000"/>
            <a:ext cx="2855012" cy="8955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18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a yellow text&#10;&#10;Description automatically generated">
            <a:extLst>
              <a:ext uri="{FF2B5EF4-FFF2-40B4-BE49-F238E27FC236}">
                <a16:creationId xmlns:a16="http://schemas.microsoft.com/office/drawing/2014/main" id="{728558C7-75A7-647B-3D0D-18D1CA4F67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052" b="-8405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34FF0-C955-BD4B-D972-942CAC02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our button now shows up beneath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957CB-347B-ABB6-293D-8641BE425186}"/>
              </a:ext>
            </a:extLst>
          </p:cNvPr>
          <p:cNvSpPr/>
          <p:nvPr/>
        </p:nvSpPr>
        <p:spPr>
          <a:xfrm>
            <a:off x="3420932" y="3872753"/>
            <a:ext cx="1237129" cy="48409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2D8E4E-0A3F-50B9-1646-9D4D67D98371}"/>
              </a:ext>
            </a:extLst>
          </p:cNvPr>
          <p:cNvCxnSpPr>
            <a:stCxn id="5" idx="3"/>
          </p:cNvCxnSpPr>
          <p:nvPr/>
        </p:nvCxnSpPr>
        <p:spPr>
          <a:xfrm flipH="1">
            <a:off x="4765638" y="3429000"/>
            <a:ext cx="3242287" cy="6804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5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C5A95A-F06F-ECA0-3495-5D8ACC6637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0" r="-52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AA6EB-BA4C-2FF2-37B6-156F7A31DB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set Open in new tab. If True, the browser will open a new tab if the viewer clicks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917FB-BA58-6B27-A714-A45776179B69}"/>
              </a:ext>
            </a:extLst>
          </p:cNvPr>
          <p:cNvSpPr/>
          <p:nvPr/>
        </p:nvSpPr>
        <p:spPr>
          <a:xfrm>
            <a:off x="892885" y="3259567"/>
            <a:ext cx="3367143" cy="171046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4050E5-E8E2-A03E-5B06-C90DE9CEA201}"/>
              </a:ext>
            </a:extLst>
          </p:cNvPr>
          <p:cNvCxnSpPr>
            <a:stCxn id="3" idx="1"/>
          </p:cNvCxnSpPr>
          <p:nvPr/>
        </p:nvCxnSpPr>
        <p:spPr>
          <a:xfrm flipH="1">
            <a:off x="4399878" y="3429000"/>
            <a:ext cx="3608047" cy="7342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07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B76D60-E585-D271-1526-6589F34493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22" r="-6782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948AC-41A7-2A3D-61FE-08439764E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tab, you can Choose color for your title.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1EC48-E6EA-356B-6024-B1AF30C33F62}"/>
              </a:ext>
            </a:extLst>
          </p:cNvPr>
          <p:cNvSpPr/>
          <p:nvPr/>
        </p:nvSpPr>
        <p:spPr>
          <a:xfrm>
            <a:off x="2549562" y="1807285"/>
            <a:ext cx="2883050" cy="421699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481274-2E47-DB29-D627-E9CBBB6305AD}"/>
              </a:ext>
            </a:extLst>
          </p:cNvPr>
          <p:cNvCxnSpPr>
            <a:stCxn id="5" idx="3"/>
          </p:cNvCxnSpPr>
          <p:nvPr/>
        </p:nvCxnSpPr>
        <p:spPr>
          <a:xfrm flipH="1">
            <a:off x="5529431" y="3429000"/>
            <a:ext cx="2478494" cy="167012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90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A584DA38-2462-4FB4-A50B-5C2B76B07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06" b="-8280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44EF2-46A2-6376-7C8C-5C1D80D95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3E73F-D998-20F3-6CAE-54097C83CCC1}"/>
              </a:ext>
            </a:extLst>
          </p:cNvPr>
          <p:cNvSpPr/>
          <p:nvPr/>
        </p:nvSpPr>
        <p:spPr>
          <a:xfrm>
            <a:off x="3356386" y="2721685"/>
            <a:ext cx="1290918" cy="3980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50DDEB-5347-0884-429A-8E1FFB7FCEE2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754880" y="2958353"/>
            <a:ext cx="3253045" cy="4706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4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57D8EF-1A98-C530-DF94-AE8426E5E8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03" r="-628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95B7F-8A5B-55FD-CB59-BBD1D8FA8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Choose color for your price. Let’s change it to White.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3861E-7033-176F-C599-F8AD84DC5133}"/>
              </a:ext>
            </a:extLst>
          </p:cNvPr>
          <p:cNvSpPr/>
          <p:nvPr/>
        </p:nvSpPr>
        <p:spPr>
          <a:xfrm>
            <a:off x="2474259" y="1376979"/>
            <a:ext cx="3259567" cy="48516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910B05-317B-7FAA-51E6-6A30817F999C}"/>
              </a:ext>
            </a:extLst>
          </p:cNvPr>
          <p:cNvCxnSpPr>
            <a:stCxn id="3" idx="1"/>
          </p:cNvCxnSpPr>
          <p:nvPr/>
        </p:nvCxnSpPr>
        <p:spPr>
          <a:xfrm flipH="1">
            <a:off x="5819887" y="3429000"/>
            <a:ext cx="2188038" cy="38996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65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phone&#10;&#10;Description automatically generated">
            <a:extLst>
              <a:ext uri="{FF2B5EF4-FFF2-40B4-BE49-F238E27FC236}">
                <a16:creationId xmlns:a16="http://schemas.microsoft.com/office/drawing/2014/main" id="{0707F18F-357D-BCB2-EC30-4E45DC385F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184" b="-1021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8201-66D5-72E1-C092-51048A27F4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Price is now in White.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24BB7-4910-05B8-AB11-20D325C4096C}"/>
              </a:ext>
            </a:extLst>
          </p:cNvPr>
          <p:cNvSpPr/>
          <p:nvPr/>
        </p:nvSpPr>
        <p:spPr>
          <a:xfrm>
            <a:off x="3528509" y="3302598"/>
            <a:ext cx="602428" cy="35500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21CED3-D2AD-497C-0941-B1C073022502}"/>
              </a:ext>
            </a:extLst>
          </p:cNvPr>
          <p:cNvCxnSpPr>
            <a:stCxn id="3" idx="1"/>
          </p:cNvCxnSpPr>
          <p:nvPr/>
        </p:nvCxnSpPr>
        <p:spPr>
          <a:xfrm flipH="1">
            <a:off x="4184074" y="3429000"/>
            <a:ext cx="3823851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35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7726EFC-ECB9-7530-067E-1305B1260B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87" r="-360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1B72-8BC1-8411-62A7-B6F815A73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price you can Choose color for your period text.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B0003-1A86-DBEF-7827-BF0D2E6E1FA4}"/>
              </a:ext>
            </a:extLst>
          </p:cNvPr>
          <p:cNvSpPr/>
          <p:nvPr/>
        </p:nvSpPr>
        <p:spPr>
          <a:xfrm>
            <a:off x="1764254" y="2000922"/>
            <a:ext cx="3324113" cy="474412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F6847F-C244-4DE1-1CF6-BCE7D980E996}"/>
              </a:ext>
            </a:extLst>
          </p:cNvPr>
          <p:cNvCxnSpPr>
            <a:stCxn id="5" idx="3"/>
          </p:cNvCxnSpPr>
          <p:nvPr/>
        </p:nvCxnSpPr>
        <p:spPr>
          <a:xfrm flipH="1">
            <a:off x="5228216" y="3429000"/>
            <a:ext cx="2779709" cy="25307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65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black and white photo&#10;&#10;Description automatically generated">
            <a:extLst>
              <a:ext uri="{FF2B5EF4-FFF2-40B4-BE49-F238E27FC236}">
                <a16:creationId xmlns:a16="http://schemas.microsoft.com/office/drawing/2014/main" id="{2D1DC1C1-3C30-5E79-232E-F683777E15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46" b="-1705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79D47-8D6E-E356-E9B3-D7132FCE5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Period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A639D5-3F77-23C0-3FAE-31C049205C07}"/>
              </a:ext>
            </a:extLst>
          </p:cNvPr>
          <p:cNvSpPr/>
          <p:nvPr/>
        </p:nvSpPr>
        <p:spPr>
          <a:xfrm>
            <a:off x="4087907" y="3429000"/>
            <a:ext cx="537882" cy="21784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C03B38-9B9C-3BF3-F6AA-399965E0FC6D}"/>
              </a:ext>
            </a:extLst>
          </p:cNvPr>
          <p:cNvCxnSpPr>
            <a:stCxn id="5" idx="3"/>
          </p:cNvCxnSpPr>
          <p:nvPr/>
        </p:nvCxnSpPr>
        <p:spPr>
          <a:xfrm flipH="1">
            <a:off x="4722607" y="3429000"/>
            <a:ext cx="3285318" cy="11026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20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C800BD0-81B5-942F-43A9-63BF5BE97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13" r="-1861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BE1F9-7082-E84F-B2D2-C9CA55DD6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period text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5DE99-6845-25E9-D745-AE2EA483E119}"/>
              </a:ext>
            </a:extLst>
          </p:cNvPr>
          <p:cNvSpPr/>
          <p:nvPr/>
        </p:nvSpPr>
        <p:spPr>
          <a:xfrm>
            <a:off x="2065468" y="3162748"/>
            <a:ext cx="2226833" cy="257107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F5355F-1152-0F88-9FD7-09A892214AB9}"/>
              </a:ext>
            </a:extLst>
          </p:cNvPr>
          <p:cNvCxnSpPr>
            <a:stCxn id="3" idx="1"/>
          </p:cNvCxnSpPr>
          <p:nvPr/>
        </p:nvCxnSpPr>
        <p:spPr>
          <a:xfrm flipH="1">
            <a:off x="4410635" y="3429000"/>
            <a:ext cx="3597290" cy="13366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89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6D99BAF7-8588-8698-09E4-FD60E69DCA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15" b="-1235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60FBB-8DD9-B0A3-FD8E-D9618915CF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see our Text appear beneath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198D6-D719-61CC-A3C3-8EC31BB3A88C}"/>
              </a:ext>
            </a:extLst>
          </p:cNvPr>
          <p:cNvSpPr/>
          <p:nvPr/>
        </p:nvSpPr>
        <p:spPr>
          <a:xfrm>
            <a:off x="118334" y="2861534"/>
            <a:ext cx="1108038" cy="76379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96494-3BA1-DE11-6F8A-58CE283515E4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1333948" y="3238052"/>
            <a:ext cx="6673977" cy="19094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2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4311FE-3B4C-68A1-21F7-7E57D2C9AC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05" r="-536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CCD8F-7186-B915-2CA7-7EF6188D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of Text you can Choose color for your text.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94F38-4ABC-EE9D-693C-478BD9BBCD76}"/>
              </a:ext>
            </a:extLst>
          </p:cNvPr>
          <p:cNvSpPr/>
          <p:nvPr/>
        </p:nvSpPr>
        <p:spPr>
          <a:xfrm>
            <a:off x="2506532" y="2097741"/>
            <a:ext cx="3087444" cy="439987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796826-3F68-F60F-F004-2DB549271D9C}"/>
              </a:ext>
            </a:extLst>
          </p:cNvPr>
          <p:cNvCxnSpPr>
            <a:stCxn id="3" idx="1"/>
          </p:cNvCxnSpPr>
          <p:nvPr/>
        </p:nvCxnSpPr>
        <p:spPr>
          <a:xfrm flipH="1">
            <a:off x="5701553" y="3429000"/>
            <a:ext cx="2306372" cy="21542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97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rectangular sign on a black surface&#10;&#10;Description automatically generated">
            <a:extLst>
              <a:ext uri="{FF2B5EF4-FFF2-40B4-BE49-F238E27FC236}">
                <a16:creationId xmlns:a16="http://schemas.microsoft.com/office/drawing/2014/main" id="{A7C662AE-7453-81B9-4E70-A946689730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419" b="-1424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C4E8E-8A2D-8E66-436E-28327DF2D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A4D8F-61E6-998E-B4BF-0AD9C27090CB}"/>
              </a:ext>
            </a:extLst>
          </p:cNvPr>
          <p:cNvSpPr/>
          <p:nvPr/>
        </p:nvSpPr>
        <p:spPr>
          <a:xfrm>
            <a:off x="365760" y="3281083"/>
            <a:ext cx="591671" cy="30121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C72F76-2770-0A15-DD94-AE08D737887F}"/>
              </a:ext>
            </a:extLst>
          </p:cNvPr>
          <p:cNvCxnSpPr>
            <a:stCxn id="5" idx="3"/>
          </p:cNvCxnSpPr>
          <p:nvPr/>
        </p:nvCxnSpPr>
        <p:spPr>
          <a:xfrm flipH="1">
            <a:off x="1086522" y="3429000"/>
            <a:ext cx="692140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33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D41B6D-B43F-86C4-85AB-CCB87CC496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1" r="-100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C3F49-A1DB-DBE8-A022-17A785E85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another Text item,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9FF07CE-C4D3-4B89-091A-B4B18CE03ECD}"/>
              </a:ext>
            </a:extLst>
          </p:cNvPr>
          <p:cNvSpPr>
            <a:spLocks noChangeAspect="1"/>
          </p:cNvSpPr>
          <p:nvPr/>
        </p:nvSpPr>
        <p:spPr>
          <a:xfrm>
            <a:off x="1781137" y="5023820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01D8AA-DB8C-6219-ABB1-EB8D46A45169}"/>
              </a:ext>
            </a:extLst>
          </p:cNvPr>
          <p:cNvCxnSpPr>
            <a:stCxn id="5" idx="3"/>
          </p:cNvCxnSpPr>
          <p:nvPr/>
        </p:nvCxnSpPr>
        <p:spPr>
          <a:xfrm flipH="1">
            <a:off x="2695537" y="3429000"/>
            <a:ext cx="5312388" cy="178845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52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5F2E7D8-B005-6495-FF7D-3FD11EDCB8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20" r="-462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EA8A3-72EE-CBA2-213C-4C08C0B9A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as before.</a:t>
            </a:r>
          </a:p>
        </p:txBody>
      </p:sp>
    </p:spTree>
    <p:extLst>
      <p:ext uri="{BB962C8B-B14F-4D97-AF65-F5344CB8AC3E}">
        <p14:creationId xmlns:p14="http://schemas.microsoft.com/office/powerpoint/2010/main" val="3906827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5E705A2-A2F4-06F8-3D36-DADA70D608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50" b="-702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AC602-49F1-5CD9-8F13-3B4674888C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Text item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90327A-9A19-8738-AB24-7ABF82589E7D}"/>
              </a:ext>
            </a:extLst>
          </p:cNvPr>
          <p:cNvSpPr/>
          <p:nvPr/>
        </p:nvSpPr>
        <p:spPr>
          <a:xfrm>
            <a:off x="172122" y="3429000"/>
            <a:ext cx="817582" cy="41148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74FF1-3017-CFE3-D43F-B1E61352A765}"/>
              </a:ext>
            </a:extLst>
          </p:cNvPr>
          <p:cNvCxnSpPr>
            <a:stCxn id="5" idx="3"/>
          </p:cNvCxnSpPr>
          <p:nvPr/>
        </p:nvCxnSpPr>
        <p:spPr>
          <a:xfrm flipH="1">
            <a:off x="1129553" y="3429000"/>
            <a:ext cx="6878372" cy="2178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46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AF3904-45E3-93DF-11C5-6B5E4F7151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2" b="-2174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958E2-8A5D-8211-879E-510ABF709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 new Table,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7B284C4-2D4E-766D-AAFF-30A429A8E081}"/>
              </a:ext>
            </a:extLst>
          </p:cNvPr>
          <p:cNvSpPr>
            <a:spLocks noChangeAspect="1"/>
          </p:cNvSpPr>
          <p:nvPr/>
        </p:nvSpPr>
        <p:spPr>
          <a:xfrm>
            <a:off x="1404619" y="3668357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E96A15-6421-3ECD-DC72-59929C124FAD}"/>
              </a:ext>
            </a:extLst>
          </p:cNvPr>
          <p:cNvCxnSpPr>
            <a:stCxn id="3" idx="1"/>
          </p:cNvCxnSpPr>
          <p:nvPr/>
        </p:nvCxnSpPr>
        <p:spPr>
          <a:xfrm flipH="1">
            <a:off x="2420471" y="3429000"/>
            <a:ext cx="5587454" cy="58360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87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EF6AAE-B94F-75C4-D860-0059A8F672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7" r="-39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EF7F1-54F1-15A5-B4E3-E8C0E98375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as before.</a:t>
            </a:r>
          </a:p>
        </p:txBody>
      </p:sp>
    </p:spTree>
    <p:extLst>
      <p:ext uri="{BB962C8B-B14F-4D97-AF65-F5344CB8AC3E}">
        <p14:creationId xmlns:p14="http://schemas.microsoft.com/office/powerpoint/2010/main" val="2139742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 screenshot of a cell phone&#10;&#10;Description automatically generated">
            <a:extLst>
              <a:ext uri="{FF2B5EF4-FFF2-40B4-BE49-F238E27FC236}">
                <a16:creationId xmlns:a16="http://schemas.microsoft.com/office/drawing/2014/main" id="{A6B17B01-5A1D-489C-F38D-189CE3E5FC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0" b="-58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08A29-1029-AB95-6EE7-F63AFF51A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Table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F0BB8-5D0D-1C9B-2820-86C137EB2BF2}"/>
              </a:ext>
            </a:extLst>
          </p:cNvPr>
          <p:cNvSpPr/>
          <p:nvPr/>
        </p:nvSpPr>
        <p:spPr>
          <a:xfrm>
            <a:off x="3991088" y="408793"/>
            <a:ext cx="3926542" cy="602428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837D98-F6CC-51D0-E3C2-935AEDF890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04" r="-1920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58A77-3C4E-AC88-5FF4-FA9E80D6A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4621F-1684-74C9-100B-4921157454F3}"/>
              </a:ext>
            </a:extLst>
          </p:cNvPr>
          <p:cNvSpPr/>
          <p:nvPr/>
        </p:nvSpPr>
        <p:spPr>
          <a:xfrm>
            <a:off x="2151529" y="3732904"/>
            <a:ext cx="2947596" cy="165667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6FF29C-A02E-6A89-0C66-35D60B0A5A81}"/>
              </a:ext>
            </a:extLst>
          </p:cNvPr>
          <p:cNvCxnSpPr>
            <a:stCxn id="5" idx="3"/>
          </p:cNvCxnSpPr>
          <p:nvPr/>
        </p:nvCxnSpPr>
        <p:spPr>
          <a:xfrm flipH="1">
            <a:off x="5260489" y="3429000"/>
            <a:ext cx="2747436" cy="128284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98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88EC93-8452-B45D-7A60-57D3995BD0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26" b="-115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311F0-8A6E-2ED8-B0D0-0735012C6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CF72C-691C-BC2F-66D6-E42C692E1AA3}"/>
              </a:ext>
            </a:extLst>
          </p:cNvPr>
          <p:cNvSpPr/>
          <p:nvPr/>
        </p:nvSpPr>
        <p:spPr>
          <a:xfrm>
            <a:off x="4572000" y="5507915"/>
            <a:ext cx="441064" cy="580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0FD9C-271E-EBE9-5827-0F77B7B2122B}"/>
              </a:ext>
            </a:extLst>
          </p:cNvPr>
          <p:cNvSpPr/>
          <p:nvPr/>
        </p:nvSpPr>
        <p:spPr>
          <a:xfrm>
            <a:off x="279699" y="4378362"/>
            <a:ext cx="1204856" cy="48409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C8DCE-AF87-753A-DE6F-A11BB9CB4E67}"/>
              </a:ext>
            </a:extLst>
          </p:cNvPr>
          <p:cNvCxnSpPr>
            <a:stCxn id="3" idx="1"/>
          </p:cNvCxnSpPr>
          <p:nvPr/>
        </p:nvCxnSpPr>
        <p:spPr>
          <a:xfrm flipH="1">
            <a:off x="5120640" y="3429000"/>
            <a:ext cx="2887285" cy="20789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653F65-B15E-8119-8078-2132B4053245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581374" y="4690334"/>
            <a:ext cx="2990626" cy="11080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BB85B-03C0-5FDE-8114-416CC48EBA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266" b="-862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08C0-8650-350C-5231-99ED028131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our Title text shows up. We will get back to the other elements.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06451-99EB-2F43-C1FF-CB5A7A43F63A}"/>
              </a:ext>
            </a:extLst>
          </p:cNvPr>
          <p:cNvSpPr/>
          <p:nvPr/>
        </p:nvSpPr>
        <p:spPr>
          <a:xfrm>
            <a:off x="3399416" y="2721684"/>
            <a:ext cx="1172584" cy="4195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E1A461-94C3-CD6D-D1B1-211509405B80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4738250" y="2979868"/>
            <a:ext cx="3269675" cy="44913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2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810</Words>
  <Application>Microsoft Office PowerPoint</Application>
  <PresentationFormat>Widescreen</PresentationFormat>
  <Paragraphs>66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197</cp:revision>
  <dcterms:created xsi:type="dcterms:W3CDTF">2023-11-16T12:05:29Z</dcterms:created>
  <dcterms:modified xsi:type="dcterms:W3CDTF">2023-11-23T06:48:01Z</dcterms:modified>
</cp:coreProperties>
</file>