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36" r:id="rId4"/>
    <p:sldId id="338" r:id="rId5"/>
    <p:sldId id="339" r:id="rId6"/>
    <p:sldId id="337" r:id="rId7"/>
    <p:sldId id="262" r:id="rId8"/>
    <p:sldId id="34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70" d="100"/>
          <a:sy n="70" d="100"/>
        </p:scale>
        <p:origin x="1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_pag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7119-C277-A4C9-04F8-716924C002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 hasCustomPrompt="1"/>
          </p:nvPr>
        </p:nvSpPr>
        <p:spPr>
          <a:xfrm>
            <a:off x="1509486" y="2282374"/>
            <a:ext cx="9144000" cy="92891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Guide for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41078D1-C1C4-92F2-FEA5-26139B346C93}"/>
              </a:ext>
            </a:extLst>
          </p:cNvPr>
          <p:cNvSpPr txBox="1">
            <a:spLocks/>
          </p:cNvSpPr>
          <p:nvPr userDrawn="1"/>
        </p:nvSpPr>
        <p:spPr>
          <a:xfrm>
            <a:off x="1407886" y="3726547"/>
            <a:ext cx="9144000" cy="9289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94CE8C-DB1C-2375-FB60-61C0E9A982CA}"/>
              </a:ext>
            </a:extLst>
          </p:cNvPr>
          <p:cNvCxnSpPr/>
          <p:nvPr userDrawn="1"/>
        </p:nvCxnSpPr>
        <p:spPr>
          <a:xfrm>
            <a:off x="1407886" y="3468917"/>
            <a:ext cx="9347200" cy="0"/>
          </a:xfrm>
          <a:prstGeom prst="line">
            <a:avLst/>
          </a:prstGeom>
          <a:ln w="762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A74B54D-E3AE-7623-FC33-4EAFED7A8E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09713" y="3725863"/>
            <a:ext cx="9144000" cy="1193800"/>
          </a:xfrm>
        </p:spPr>
        <p:txBody>
          <a:bodyPr anchor="ctr" anchorCtr="1"/>
          <a:lstStyle>
            <a:lvl1pPr marL="0" indent="0">
              <a:buNone/>
              <a:defRPr sz="60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5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66C02-7FEC-0BCB-3B09-8FC3CB77D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32A64-D56B-E1F2-40F4-C85A987B5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8AF90-6CA7-6DBC-2C2F-64215EEF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1517A-3AB7-5005-AFAC-1CA20763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D0A48-F94B-0D90-4059-769C44F8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_page_im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437CF53-7D83-4594-79E5-F8691AAD7686}"/>
              </a:ext>
            </a:extLst>
          </p:cNvPr>
          <p:cNvSpPr>
            <a:spLocks/>
          </p:cNvSpPr>
          <p:nvPr userDrawn="1"/>
        </p:nvSpPr>
        <p:spPr>
          <a:xfrm>
            <a:off x="8007926" y="0"/>
            <a:ext cx="4184073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0E1C11F-C03C-F7C9-3EDF-70BCBEEAE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8007926" cy="6857999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7000">
                <a:schemeClr val="accent6">
                  <a:lumMod val="45000"/>
                  <a:lumOff val="55000"/>
                </a:schemeClr>
              </a:gs>
              <a:gs pos="0">
                <a:schemeClr val="bg2"/>
              </a:gs>
              <a:gs pos="100000">
                <a:schemeClr val="accent6"/>
              </a:gs>
            </a:gsLst>
            <a:lin ang="16200000" scaled="1"/>
            <a:tileRect/>
          </a:gradFill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671BD11-C861-C7B8-AD7B-326677AC6B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07925" y="0"/>
            <a:ext cx="4184075" cy="6858000"/>
          </a:xfrm>
        </p:spPr>
        <p:txBody>
          <a:bodyPr lIns="274320" rIns="274320" anchor="ctr" anchorCtr="0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</a:t>
            </a:r>
            <a:r>
              <a:rPr lang="en-US" dirty="0" err="1"/>
              <a:t>edt</a:t>
            </a:r>
            <a:r>
              <a:rPr lang="en-US" dirty="0"/>
              <a:t>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CDD705BA-98A9-EE36-3F34-52FA0E5A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2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2F33-A83A-CB83-86DA-33FAE096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3B014-EED1-1788-C8A3-072784F88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3C52A-6532-B413-BD02-7A903DA88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0465C-687D-0610-FB59-17679DEF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D7D02-274F-279B-663A-52311812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BE483-23AA-D507-8CA6-5C05AC8A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6D74D-ECB0-5E65-DD36-299014A3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19D50-4CED-3F12-D735-5C5429C0C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3D2D36-1D7A-F064-7A57-05706260A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5FFEF-0F32-47EE-604A-616605F8C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220BA-EE71-A8EC-C59E-7DCCAC629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4DA74D-FF0B-3A32-27D8-7DA9873C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67CBAB-A2DC-D89B-78E2-99124E8A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54DB44-472F-CF59-BB02-22AC9A01E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FB5A-8D47-8D73-E0CB-0A1F07495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7E77F-3796-8907-A8C5-1F9341D1C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2A2B3-4E4C-8438-8318-D8FD9975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987B6-81D5-0D16-CA3E-255E15E6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7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2038F-25DF-87C9-C70A-BCC85A47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635C7-9C6E-2626-B731-AABB302F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C9BEC-0FDB-1BD2-5594-903AD04C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847F-3B84-2900-0666-458DF9DE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02CE-C794-9BD8-EBC3-AF85FCCB4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3D8BB-D36B-E7BD-202C-295A4B6BD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49C5D-CE3D-37A4-04EF-4F2279E6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F8C49-7167-499A-2800-3D9349AB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F190B-FEAD-EC61-41E2-D21824DC0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4A7F0-F98C-34E3-9A3F-F142ECF0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3A31B-4C98-F844-CBD4-325959353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31762-D430-0A9F-5A03-85B333BD2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77177-1E03-4981-01AB-EE59D6C2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740DD-8EC9-2938-563C-C33DA6C2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00741-7DC2-10AB-BBAC-C9554C15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4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2198-092E-3CB2-690A-E956B76E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DA684-F8ED-4E46-685C-7FE093EBA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6A932-E3D8-4DB9-247C-4D016BD4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53A62-E258-29DC-BFD9-549A1BC4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DED74-0297-46F1-3116-C9B637DD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9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B9CAE-20AA-D6E4-56D2-D3AC5D92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AD40C-2B02-7D43-CEA9-1B2363A66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3F9B1A44-067E-A5E1-59FA-FE38EEA51C45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6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E794-B4C4-1FD8-9BBF-847D92C320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 for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D6213-1C7B-8D17-1FA7-BE3308801E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Table Block</a:t>
            </a:r>
          </a:p>
        </p:txBody>
      </p:sp>
    </p:spTree>
    <p:extLst>
      <p:ext uri="{BB962C8B-B14F-4D97-AF65-F5344CB8AC3E}">
        <p14:creationId xmlns:p14="http://schemas.microsoft.com/office/powerpoint/2010/main" val="650396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7769A762-A1F8-DD87-E6EE-77F75911276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121" r="-4712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CCAB6-413F-8782-7D4A-CA63B8961E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First click the small plus symbol. Then click Text to </a:t>
            </a:r>
            <a:r>
              <a:rPr lang="en-US"/>
              <a:t>begin creating.</a:t>
            </a:r>
            <a:endParaRPr lang="en-US" dirty="0"/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5562AC2F-9B6F-BEAE-6285-AE28A64A2ACA}"/>
              </a:ext>
            </a:extLst>
          </p:cNvPr>
          <p:cNvSpPr>
            <a:spLocks noChangeAspect="1"/>
          </p:cNvSpPr>
          <p:nvPr/>
        </p:nvSpPr>
        <p:spPr>
          <a:xfrm>
            <a:off x="2446026" y="286326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997E553-F69A-6485-6326-DFE998079E42}"/>
              </a:ext>
            </a:extLst>
          </p:cNvPr>
          <p:cNvCxnSpPr>
            <a:cxnSpLocks/>
          </p:cNvCxnSpPr>
          <p:nvPr/>
        </p:nvCxnSpPr>
        <p:spPr>
          <a:xfrm flipH="1" flipV="1">
            <a:off x="3360426" y="1009934"/>
            <a:ext cx="4647499" cy="241906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9E30105-816E-6A74-E4B0-63791D39D7F8}"/>
              </a:ext>
            </a:extLst>
          </p:cNvPr>
          <p:cNvSpPr/>
          <p:nvPr/>
        </p:nvSpPr>
        <p:spPr>
          <a:xfrm>
            <a:off x="2093973" y="4023373"/>
            <a:ext cx="1266453" cy="44285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B90A360-7D97-2F16-C5B7-AE5B20811535}"/>
              </a:ext>
            </a:extLst>
          </p:cNvPr>
          <p:cNvCxnSpPr>
            <a:cxnSpLocks/>
            <a:stCxn id="9" idx="4"/>
          </p:cNvCxnSpPr>
          <p:nvPr/>
        </p:nvCxnSpPr>
        <p:spPr>
          <a:xfrm flipH="1">
            <a:off x="2797791" y="1200726"/>
            <a:ext cx="105435" cy="2702534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28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5DC2720B-B3A6-A2F1-FC78-1550EA911B2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395" b="-1139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4E39F2-4D6D-6C84-9127-C6F598530D2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At the top you can set Row and Column header. This will display the first row/column as a header. Let’s change it to True for both.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A92B3A-9215-56EA-1CE8-0B82B42C5898}"/>
              </a:ext>
            </a:extLst>
          </p:cNvPr>
          <p:cNvSpPr/>
          <p:nvPr/>
        </p:nvSpPr>
        <p:spPr>
          <a:xfrm>
            <a:off x="832514" y="1518312"/>
            <a:ext cx="5263486" cy="384525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ACFD097-2BD1-1DB6-409F-97FD7ABAD738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6346209" y="3429000"/>
            <a:ext cx="1661716" cy="14671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73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2FC9276F-6A47-3B41-D48C-E07BDF94CB8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4251" b="-7425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12061-5E76-18C3-F354-57EA483ACA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Column header you can write Table caption.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85B740-8122-2DE0-45BE-BE88098E4C87}"/>
              </a:ext>
            </a:extLst>
          </p:cNvPr>
          <p:cNvSpPr/>
          <p:nvPr/>
        </p:nvSpPr>
        <p:spPr>
          <a:xfrm>
            <a:off x="150125" y="3261815"/>
            <a:ext cx="2060812" cy="144666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4E46FC9-940A-0505-63B8-13C1A9414A5E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2456597" y="3429000"/>
            <a:ext cx="5551328" cy="67897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042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close-up of a computer screen&#10;&#10;Description automatically generated">
            <a:extLst>
              <a:ext uri="{FF2B5EF4-FFF2-40B4-BE49-F238E27FC236}">
                <a16:creationId xmlns:a16="http://schemas.microsoft.com/office/drawing/2014/main" id="{08DCA36B-B28F-DD97-4BB1-5486E333F5F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600" b="-16660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36D04-AD83-0680-A661-6E873DEF2E2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Table caption you can fill out the Table itself.</a:t>
            </a:r>
          </a:p>
        </p:txBody>
      </p:sp>
    </p:spTree>
    <p:extLst>
      <p:ext uri="{BB962C8B-B14F-4D97-AF65-F5344CB8AC3E}">
        <p14:creationId xmlns:p14="http://schemas.microsoft.com/office/powerpoint/2010/main" val="3552483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2A6B5F34-A74A-CFAE-53EC-6330E17D0DC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897" b="-4389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E4D7C-C534-271D-97E7-EF6DB703E9F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To go live first click the arrow to open the menu. Then click Publish.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064C56-4358-EFD6-3716-CB41CC1992DE}"/>
              </a:ext>
            </a:extLst>
          </p:cNvPr>
          <p:cNvSpPr/>
          <p:nvPr/>
        </p:nvSpPr>
        <p:spPr>
          <a:xfrm>
            <a:off x="4585650" y="4612942"/>
            <a:ext cx="423081" cy="55955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F6416E-AA4A-1C34-5378-0AF2331CA9C9}"/>
              </a:ext>
            </a:extLst>
          </p:cNvPr>
          <p:cNvSpPr/>
          <p:nvPr/>
        </p:nvSpPr>
        <p:spPr>
          <a:xfrm>
            <a:off x="349672" y="3428999"/>
            <a:ext cx="1146412" cy="51861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8D35E9D-9471-7BFE-AF4E-7EF1555B1E38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5131558" y="3429000"/>
            <a:ext cx="2876367" cy="132042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273072F-A5EB-8304-F516-7ABF40F1CC95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1610436" y="3794078"/>
            <a:ext cx="2975214" cy="109864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832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70CD293-6B6D-4BFF-D5F2-C9D281F24CC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" r="474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601FA-3D39-AF11-B108-15F622EE17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Click View live to open your webpage and see what you created.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2C7B1E-DDF9-D1F4-50A3-39484F0927FE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4847771" y="1146627"/>
            <a:ext cx="3160154" cy="228237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9E7927E-2988-3175-660D-9BFD2282075E}"/>
              </a:ext>
            </a:extLst>
          </p:cNvPr>
          <p:cNvSpPr/>
          <p:nvPr/>
        </p:nvSpPr>
        <p:spPr>
          <a:xfrm>
            <a:off x="4107542" y="319314"/>
            <a:ext cx="1335314" cy="62411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03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white sign on a black background&#10;&#10;Description automatically generated">
            <a:extLst>
              <a:ext uri="{FF2B5EF4-FFF2-40B4-BE49-F238E27FC236}">
                <a16:creationId xmlns:a16="http://schemas.microsoft.com/office/drawing/2014/main" id="{1C145028-15E0-781A-EF4B-87B5A44FB08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1047" b="-22104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BB4C5-1695-64E4-2B30-CAC013FEF7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Table. Notice that the first Column and Row is in bold, marking them as headers. </a:t>
            </a:r>
            <a:r>
              <a:rPr lang="en-US"/>
              <a:t>Table caption is below the table.</a:t>
            </a:r>
          </a:p>
        </p:txBody>
      </p:sp>
    </p:spTree>
    <p:extLst>
      <p:ext uri="{BB962C8B-B14F-4D97-AF65-F5344CB8AC3E}">
        <p14:creationId xmlns:p14="http://schemas.microsoft.com/office/powerpoint/2010/main" val="4085776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ghtwave3D">
      <a:dk1>
        <a:sysClr val="windowText" lastClr="000000"/>
      </a:dk1>
      <a:lt1>
        <a:srgbClr val="F7F5ED"/>
      </a:lt1>
      <a:dk2>
        <a:srgbClr val="44546A"/>
      </a:dk2>
      <a:lt2>
        <a:srgbClr val="E7E6E6"/>
      </a:lt2>
      <a:accent1>
        <a:srgbClr val="000000"/>
      </a:accent1>
      <a:accent2>
        <a:srgbClr val="F7F5ED"/>
      </a:accent2>
      <a:accent3>
        <a:srgbClr val="333333"/>
      </a:accent3>
      <a:accent4>
        <a:srgbClr val="CCCCCC"/>
      </a:accent4>
      <a:accent5>
        <a:srgbClr val="F2A900"/>
      </a:accent5>
      <a:accent6>
        <a:srgbClr val="0079C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76200">
          <a:solidFill>
            <a:schemeClr val="accent5"/>
          </a:solidFill>
        </a:ln>
        <a:effectLst/>
      </a:spPr>
      <a:bodyPr lIns="91440" tIns="45720"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88900" cap="rnd" cmpd="sng" algn="ctr"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50000" t="130000" r="50000" b="-30000"/>
            </a:path>
            <a:tileRect/>
          </a:gradFill>
          <a:prstDash val="solid"/>
          <a:round/>
          <a:headEnd type="none" w="med" len="med"/>
          <a:tailEnd type="arrow" w="med" len="med"/>
        </a:ln>
        <a:effectLst>
          <a:outerShdw blurRad="50800" dist="38100" dir="5400000" algn="t" rotWithShape="0">
            <a:schemeClr val="accent1">
              <a:alpha val="40000"/>
            </a:schemeClr>
          </a:outerShdw>
        </a:effectLst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129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Guide for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Block</dc:title>
  <dc:creator>Michael Lundager</dc:creator>
  <cp:lastModifiedBy>Michael Lundager</cp:lastModifiedBy>
  <cp:revision>122</cp:revision>
  <dcterms:created xsi:type="dcterms:W3CDTF">2023-11-16T12:05:29Z</dcterms:created>
  <dcterms:modified xsi:type="dcterms:W3CDTF">2023-11-25T13:49:21Z</dcterms:modified>
</cp:coreProperties>
</file>