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36" r:id="rId4"/>
    <p:sldId id="338" r:id="rId5"/>
    <p:sldId id="339" r:id="rId6"/>
    <p:sldId id="337" r:id="rId7"/>
    <p:sldId id="262" r:id="rId8"/>
    <p:sldId id="34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70" d="100"/>
          <a:sy n="70" d="100"/>
        </p:scale>
        <p:origin x="1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Table Block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769A762-A1F8-DD87-E6EE-77F7591127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121" r="-4712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CCAB6-413F-8782-7D4A-CA63B8961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Text to </a:t>
            </a:r>
            <a:r>
              <a:rPr lang="en-US"/>
              <a:t>begin creating.</a:t>
            </a:r>
            <a:endParaRPr lang="en-US" dirty="0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5562AC2F-9B6F-BEAE-6285-AE28A64A2ACA}"/>
              </a:ext>
            </a:extLst>
          </p:cNvPr>
          <p:cNvSpPr>
            <a:spLocks noChangeAspect="1"/>
          </p:cNvSpPr>
          <p:nvPr/>
        </p:nvSpPr>
        <p:spPr>
          <a:xfrm>
            <a:off x="2446026" y="286326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97E553-F69A-6485-6326-DFE998079E42}"/>
              </a:ext>
            </a:extLst>
          </p:cNvPr>
          <p:cNvCxnSpPr>
            <a:cxnSpLocks/>
          </p:cNvCxnSpPr>
          <p:nvPr/>
        </p:nvCxnSpPr>
        <p:spPr>
          <a:xfrm flipH="1" flipV="1">
            <a:off x="3360426" y="1009934"/>
            <a:ext cx="4647499" cy="241906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9E30105-816E-6A74-E4B0-63791D39D7F8}"/>
              </a:ext>
            </a:extLst>
          </p:cNvPr>
          <p:cNvSpPr/>
          <p:nvPr/>
        </p:nvSpPr>
        <p:spPr>
          <a:xfrm>
            <a:off x="2093973" y="4023373"/>
            <a:ext cx="1266453" cy="44285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90A360-7D97-2F16-C5B7-AE5B20811535}"/>
              </a:ext>
            </a:extLst>
          </p:cNvPr>
          <p:cNvCxnSpPr>
            <a:cxnSpLocks/>
            <a:stCxn id="9" idx="4"/>
          </p:cNvCxnSpPr>
          <p:nvPr/>
        </p:nvCxnSpPr>
        <p:spPr>
          <a:xfrm flipH="1">
            <a:off x="2797791" y="1200726"/>
            <a:ext cx="105435" cy="270253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28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5DC2720B-B3A6-A2F1-FC78-1550EA911B2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395" b="-1139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4E39F2-4D6D-6C84-9127-C6F598530D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top you can set Row and Column header. This will display the first row/column as a header. Let’s change it to True for both.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A92B3A-9215-56EA-1CE8-0B82B42C5898}"/>
              </a:ext>
            </a:extLst>
          </p:cNvPr>
          <p:cNvSpPr/>
          <p:nvPr/>
        </p:nvSpPr>
        <p:spPr>
          <a:xfrm>
            <a:off x="832514" y="1518312"/>
            <a:ext cx="5263486" cy="384525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ACFD097-2BD1-1DB6-409F-97FD7ABAD738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6346209" y="3429000"/>
            <a:ext cx="1661716" cy="14671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734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2FC9276F-6A47-3B41-D48C-E07BDF94CB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4251" b="-7425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312061-5E76-18C3-F354-57EA483ACA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Column header you can write Table caption.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85B740-8122-2DE0-45BE-BE88098E4C87}"/>
              </a:ext>
            </a:extLst>
          </p:cNvPr>
          <p:cNvSpPr/>
          <p:nvPr/>
        </p:nvSpPr>
        <p:spPr>
          <a:xfrm>
            <a:off x="150125" y="3261815"/>
            <a:ext cx="2060812" cy="144666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4E46FC9-940A-0505-63B8-13C1A9414A5E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2456597" y="3429000"/>
            <a:ext cx="5551328" cy="67897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042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close-up of a computer screen&#10;&#10;Description automatically generated">
            <a:extLst>
              <a:ext uri="{FF2B5EF4-FFF2-40B4-BE49-F238E27FC236}">
                <a16:creationId xmlns:a16="http://schemas.microsoft.com/office/drawing/2014/main" id="{08DCA36B-B28F-DD97-4BB1-5486E333F5F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6600" b="-16660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36D04-AD83-0680-A661-6E873DEF2E2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Table caption you can fill out the Table itself.</a:t>
            </a:r>
          </a:p>
        </p:txBody>
      </p:sp>
    </p:spTree>
    <p:extLst>
      <p:ext uri="{BB962C8B-B14F-4D97-AF65-F5344CB8AC3E}">
        <p14:creationId xmlns:p14="http://schemas.microsoft.com/office/powerpoint/2010/main" val="355248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2A6B5F34-A74A-CFAE-53EC-6330E17D0DC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3897" b="-4389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EE4D7C-C534-271D-97E7-EF6DB703E9F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go live first click the arrow to open the menu. Then click Publish.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064C56-4358-EFD6-3716-CB41CC1992DE}"/>
              </a:ext>
            </a:extLst>
          </p:cNvPr>
          <p:cNvSpPr/>
          <p:nvPr/>
        </p:nvSpPr>
        <p:spPr>
          <a:xfrm>
            <a:off x="4585650" y="4612942"/>
            <a:ext cx="423081" cy="55955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F6416E-AA4A-1C34-5378-0AF2331CA9C9}"/>
              </a:ext>
            </a:extLst>
          </p:cNvPr>
          <p:cNvSpPr/>
          <p:nvPr/>
        </p:nvSpPr>
        <p:spPr>
          <a:xfrm>
            <a:off x="349672" y="3428999"/>
            <a:ext cx="1146412" cy="5186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8D35E9D-9471-7BFE-AF4E-7EF1555B1E38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5131558" y="3429000"/>
            <a:ext cx="2876367" cy="132042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273072F-A5EB-8304-F516-7ABF40F1CC95}"/>
              </a:ext>
            </a:extLst>
          </p:cNvPr>
          <p:cNvCxnSpPr>
            <a:cxnSpLocks/>
            <a:stCxn id="6" idx="1"/>
          </p:cNvCxnSpPr>
          <p:nvPr/>
        </p:nvCxnSpPr>
        <p:spPr>
          <a:xfrm flipH="1" flipV="1">
            <a:off x="1610436" y="3794078"/>
            <a:ext cx="2975214" cy="109864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832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70CD293-6B6D-4BFF-D5F2-C9D281F24C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r="474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601FA-3D39-AF11-B108-15F622EE17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View live to open your webpage and see what you created.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C7B1E-DDF9-D1F4-50A3-39484F0927FE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847771" y="1146627"/>
            <a:ext cx="3160154" cy="22823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9E7927E-2988-3175-660D-9BFD2282075E}"/>
              </a:ext>
            </a:extLst>
          </p:cNvPr>
          <p:cNvSpPr/>
          <p:nvPr/>
        </p:nvSpPr>
        <p:spPr>
          <a:xfrm>
            <a:off x="4107542" y="319314"/>
            <a:ext cx="1335314" cy="624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03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sign on a black background&#10;&#10;Description automatically generated">
            <a:extLst>
              <a:ext uri="{FF2B5EF4-FFF2-40B4-BE49-F238E27FC236}">
                <a16:creationId xmlns:a16="http://schemas.microsoft.com/office/drawing/2014/main" id="{1C145028-15E0-781A-EF4B-87B5A44FB0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1047" b="-22104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BB4C5-1695-64E4-2B30-CAC013FEF7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Table. Notice that the first Column and Row is in bold, marking them as headers. </a:t>
            </a:r>
            <a:r>
              <a:rPr lang="en-US"/>
              <a:t>Table caption is below the table.</a:t>
            </a:r>
          </a:p>
        </p:txBody>
      </p:sp>
    </p:spTree>
    <p:extLst>
      <p:ext uri="{BB962C8B-B14F-4D97-AF65-F5344CB8AC3E}">
        <p14:creationId xmlns:p14="http://schemas.microsoft.com/office/powerpoint/2010/main" val="4085776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129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122</cp:revision>
  <dcterms:created xsi:type="dcterms:W3CDTF">2023-11-16T12:05:29Z</dcterms:created>
  <dcterms:modified xsi:type="dcterms:W3CDTF">2023-11-25T13:49:21Z</dcterms:modified>
</cp:coreProperties>
</file>