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6" r:id="rId4"/>
    <p:sldId id="337" r:id="rId5"/>
    <p:sldId id="338" r:id="rId6"/>
    <p:sldId id="282" r:id="rId7"/>
    <p:sldId id="339" r:id="rId8"/>
    <p:sldId id="348" r:id="rId9"/>
    <p:sldId id="262" r:id="rId10"/>
    <p:sldId id="352" r:id="rId11"/>
    <p:sldId id="340" r:id="rId12"/>
    <p:sldId id="341" r:id="rId13"/>
    <p:sldId id="271" r:id="rId14"/>
    <p:sldId id="273" r:id="rId15"/>
    <p:sldId id="272" r:id="rId16"/>
    <p:sldId id="342" r:id="rId17"/>
    <p:sldId id="343" r:id="rId18"/>
    <p:sldId id="344" r:id="rId19"/>
    <p:sldId id="264" r:id="rId20"/>
    <p:sldId id="265" r:id="rId21"/>
    <p:sldId id="283" r:id="rId22"/>
    <p:sldId id="266" r:id="rId23"/>
    <p:sldId id="267" r:id="rId24"/>
    <p:sldId id="268" r:id="rId25"/>
    <p:sldId id="270" r:id="rId26"/>
    <p:sldId id="345" r:id="rId27"/>
    <p:sldId id="346" r:id="rId28"/>
    <p:sldId id="347" r:id="rId29"/>
    <p:sldId id="274" r:id="rId30"/>
    <p:sldId id="275" r:id="rId31"/>
    <p:sldId id="349" r:id="rId32"/>
    <p:sldId id="350" r:id="rId33"/>
    <p:sldId id="351" r:id="rId34"/>
    <p:sldId id="353" r:id="rId35"/>
    <p:sldId id="354" r:id="rId36"/>
    <p:sldId id="355" r:id="rId37"/>
    <p:sldId id="35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71" d="100"/>
          <a:sy n="71" d="100"/>
        </p:scale>
        <p:origin x="120" y="58"/>
      </p:cViewPr>
      <p:guideLst/>
    </p:cSldViewPr>
  </p:slideViewPr>
  <p:notesTextViewPr>
    <p:cViewPr>
      <p:scale>
        <a:sx n="1" d="1"/>
        <a:sy n="1" d="1"/>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page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7119-C277-A4C9-04F8-716924C00246}"/>
              </a:ext>
            </a:extLst>
          </p:cNvPr>
          <p:cNvSpPr>
            <a:spLocks noGrp="1" noRot="1" noMove="1" noResize="1" noEditPoints="1" noAdjustHandles="1" noChangeArrowheads="1" noChangeShapeType="1"/>
          </p:cNvSpPr>
          <p:nvPr>
            <p:ph type="ctrTitle" hasCustomPrompt="1"/>
          </p:nvPr>
        </p:nvSpPr>
        <p:spPr>
          <a:xfrm>
            <a:off x="1509486" y="2282374"/>
            <a:ext cx="9144000" cy="928914"/>
          </a:xfrm>
        </p:spPr>
        <p:txBody>
          <a:bodyPr anchor="b"/>
          <a:lstStyle>
            <a:lvl1pPr algn="ctr">
              <a:defRPr sz="6000"/>
            </a:lvl1pPr>
          </a:lstStyle>
          <a:p>
            <a:r>
              <a:rPr lang="en-US" dirty="0"/>
              <a:t>Guide for</a:t>
            </a:r>
          </a:p>
        </p:txBody>
      </p:sp>
      <p:sp>
        <p:nvSpPr>
          <p:cNvPr id="11" name="Title 1">
            <a:extLst>
              <a:ext uri="{FF2B5EF4-FFF2-40B4-BE49-F238E27FC236}">
                <a16:creationId xmlns:a16="http://schemas.microsoft.com/office/drawing/2014/main" id="{141078D1-C1C4-92F2-FEA5-26139B346C93}"/>
              </a:ext>
            </a:extLst>
          </p:cNvPr>
          <p:cNvSpPr txBox="1">
            <a:spLocks/>
          </p:cNvSpPr>
          <p:nvPr userDrawn="1"/>
        </p:nvSpPr>
        <p:spPr>
          <a:xfrm>
            <a:off x="1407886" y="3726547"/>
            <a:ext cx="9144000" cy="928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2"/>
                </a:solidFill>
                <a:latin typeface="+mj-lt"/>
                <a:ea typeface="+mj-ea"/>
                <a:cs typeface="+mj-cs"/>
              </a:defRPr>
            </a:lvl1pPr>
          </a:lstStyle>
          <a:p>
            <a:endParaRPr lang="en-US" dirty="0"/>
          </a:p>
        </p:txBody>
      </p:sp>
      <p:cxnSp>
        <p:nvCxnSpPr>
          <p:cNvPr id="13" name="Straight Connector 12">
            <a:extLst>
              <a:ext uri="{FF2B5EF4-FFF2-40B4-BE49-F238E27FC236}">
                <a16:creationId xmlns:a16="http://schemas.microsoft.com/office/drawing/2014/main" id="{8F94CE8C-DB1C-2375-FB60-61C0E9A982CA}"/>
              </a:ext>
            </a:extLst>
          </p:cNvPr>
          <p:cNvCxnSpPr/>
          <p:nvPr userDrawn="1"/>
        </p:nvCxnSpPr>
        <p:spPr>
          <a:xfrm>
            <a:off x="1407886" y="3468917"/>
            <a:ext cx="9347200" cy="0"/>
          </a:xfrm>
          <a:prstGeom prst="line">
            <a:avLst/>
          </a:prstGeom>
          <a:ln w="762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DA74B54D-E3AE-7623-FC33-4EAFED7A8E9A}"/>
              </a:ext>
            </a:extLst>
          </p:cNvPr>
          <p:cNvSpPr>
            <a:spLocks noGrp="1"/>
          </p:cNvSpPr>
          <p:nvPr>
            <p:ph type="body" sz="quarter" idx="10"/>
          </p:nvPr>
        </p:nvSpPr>
        <p:spPr>
          <a:xfrm>
            <a:off x="1509713" y="3725863"/>
            <a:ext cx="9144000" cy="1193800"/>
          </a:xfrm>
        </p:spPr>
        <p:txBody>
          <a:bodyPr anchor="ctr" anchorCtr="1"/>
          <a:lstStyle>
            <a:lvl1pPr marL="0" indent="0">
              <a:buNone/>
              <a:defRPr sz="6000"/>
            </a:lvl1pPr>
          </a:lstStyle>
          <a:p>
            <a:pPr lvl="0"/>
            <a:endParaRPr lang="en-US" dirty="0"/>
          </a:p>
        </p:txBody>
      </p:sp>
    </p:spTree>
    <p:extLst>
      <p:ext uri="{BB962C8B-B14F-4D97-AF65-F5344CB8AC3E}">
        <p14:creationId xmlns:p14="http://schemas.microsoft.com/office/powerpoint/2010/main" val="24594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66C02-7FEC-0BCB-3B09-8FC3CB77D5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32A64-D56B-E1F2-40F4-C85A987B5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8AF90-6CA7-6DBC-2C2F-64215EEF07F2}"/>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5" name="Footer Placeholder 4">
            <a:extLst>
              <a:ext uri="{FF2B5EF4-FFF2-40B4-BE49-F238E27FC236}">
                <a16:creationId xmlns:a16="http://schemas.microsoft.com/office/drawing/2014/main" id="{2C41517A-3AB7-5005-AFAC-1CA207637F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5D0A48-F94B-0D90-4059-769C44F8F170}"/>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1178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ual_page_image_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37CF53-7D83-4594-79E5-F8691AAD7686}"/>
              </a:ext>
            </a:extLst>
          </p:cNvPr>
          <p:cNvSpPr>
            <a:spLocks/>
          </p:cNvSpPr>
          <p:nvPr userDrawn="1"/>
        </p:nvSpPr>
        <p:spPr>
          <a:xfrm>
            <a:off x="8007926" y="0"/>
            <a:ext cx="4184073" cy="6858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90E1C11F-C03C-F7C9-3EDF-70BCBEEAE3F2}"/>
              </a:ext>
            </a:extLst>
          </p:cNvPr>
          <p:cNvSpPr>
            <a:spLocks noGrp="1"/>
          </p:cNvSpPr>
          <p:nvPr>
            <p:ph type="pic" sz="quarter" idx="13"/>
          </p:nvPr>
        </p:nvSpPr>
        <p:spPr>
          <a:xfrm>
            <a:off x="-1" y="0"/>
            <a:ext cx="8007926" cy="6857999"/>
          </a:xfrm>
          <a:gradFill flip="none" rotWithShape="1">
            <a:gsLst>
              <a:gs pos="0">
                <a:schemeClr val="accent6">
                  <a:lumMod val="5000"/>
                  <a:lumOff val="95000"/>
                </a:schemeClr>
              </a:gs>
              <a:gs pos="47000">
                <a:schemeClr val="accent6">
                  <a:lumMod val="45000"/>
                  <a:lumOff val="55000"/>
                </a:schemeClr>
              </a:gs>
              <a:gs pos="0">
                <a:schemeClr val="bg2"/>
              </a:gs>
              <a:gs pos="100000">
                <a:schemeClr val="accent6"/>
              </a:gs>
            </a:gsLst>
            <a:lin ang="16200000" scaled="1"/>
            <a:tileRect/>
          </a:gradFill>
        </p:spPr>
        <p:txBody>
          <a:bodyPr/>
          <a:lstStyle/>
          <a:p>
            <a:endParaRPr lang="en-US" dirty="0"/>
          </a:p>
        </p:txBody>
      </p:sp>
      <p:sp>
        <p:nvSpPr>
          <p:cNvPr id="17" name="Text Placeholder 16">
            <a:extLst>
              <a:ext uri="{FF2B5EF4-FFF2-40B4-BE49-F238E27FC236}">
                <a16:creationId xmlns:a16="http://schemas.microsoft.com/office/drawing/2014/main" id="{F671BD11-C861-C7B8-AD7B-326677AC6BF7}"/>
              </a:ext>
            </a:extLst>
          </p:cNvPr>
          <p:cNvSpPr>
            <a:spLocks noGrp="1"/>
          </p:cNvSpPr>
          <p:nvPr>
            <p:ph type="body" sz="quarter" idx="14" hasCustomPrompt="1"/>
          </p:nvPr>
        </p:nvSpPr>
        <p:spPr>
          <a:xfrm>
            <a:off x="8007925" y="0"/>
            <a:ext cx="4184075" cy="6858000"/>
          </a:xfrm>
        </p:spPr>
        <p:txBody>
          <a:bodyPr lIns="274320" rIns="274320" anchor="ctr" anchorCtr="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t>
            </a:r>
            <a:r>
              <a:rPr lang="en-US" dirty="0" err="1"/>
              <a:t>edt</a:t>
            </a:r>
            <a:r>
              <a:rPr lang="en-US" dirty="0"/>
              <a: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picture containing logo&#10;&#10;Description automatically generated">
            <a:extLst>
              <a:ext uri="{FF2B5EF4-FFF2-40B4-BE49-F238E27FC236}">
                <a16:creationId xmlns:a16="http://schemas.microsoft.com/office/drawing/2014/main" id="{CDD705BA-98A9-EE36-3F34-52FA0E5AF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4868" y="6592392"/>
            <a:ext cx="854464" cy="156405"/>
          </a:xfrm>
          <a:prstGeom prst="rect">
            <a:avLst/>
          </a:prstGeom>
        </p:spPr>
      </p:pic>
    </p:spTree>
    <p:extLst>
      <p:ext uri="{BB962C8B-B14F-4D97-AF65-F5344CB8AC3E}">
        <p14:creationId xmlns:p14="http://schemas.microsoft.com/office/powerpoint/2010/main" val="329432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2F33-A83A-CB83-86DA-33FAE096E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3B014-EED1-1788-C8A3-072784F88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3C52A-6532-B413-BD02-7A903DA88A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70465C-687D-0610-FB59-17679DEF543C}"/>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6" name="Footer Placeholder 5">
            <a:extLst>
              <a:ext uri="{FF2B5EF4-FFF2-40B4-BE49-F238E27FC236}">
                <a16:creationId xmlns:a16="http://schemas.microsoft.com/office/drawing/2014/main" id="{79CD7D02-274F-279B-663A-52311812F6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6BE483-23AA-D507-8CA6-5C05AC8A880A}"/>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3464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74D-ECB0-5E65-DD36-299014A3C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19D50-4CED-3F12-D735-5C5429C0C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D2D36-1D7A-F064-7A57-05706260A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15FFEF-0F32-47EE-604A-616605F8C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220BA-EE71-A8EC-C59E-7DCCAC629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DA74D-FF0B-3A32-27D8-7DA9873C9881}"/>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8" name="Footer Placeholder 7">
            <a:extLst>
              <a:ext uri="{FF2B5EF4-FFF2-40B4-BE49-F238E27FC236}">
                <a16:creationId xmlns:a16="http://schemas.microsoft.com/office/drawing/2014/main" id="{AF67CBAB-A2DC-D89B-78E2-99124E8AA4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54DB44-472F-CF59-BB02-22AC9A01E29A}"/>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94686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FB5A-8D47-8D73-E0CB-0A1F07495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7E77F-3796-8907-A8C5-1F9341D1CFFD}"/>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4" name="Footer Placeholder 3">
            <a:extLst>
              <a:ext uri="{FF2B5EF4-FFF2-40B4-BE49-F238E27FC236}">
                <a16:creationId xmlns:a16="http://schemas.microsoft.com/office/drawing/2014/main" id="{FD32A2B3-4E4C-8438-8318-D8FD99752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7987B6-81D5-0D16-CA3E-255E15E611E2}"/>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8337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2038F-25DF-87C9-C70A-BCC85A470CD0}"/>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3" name="Footer Placeholder 2">
            <a:extLst>
              <a:ext uri="{FF2B5EF4-FFF2-40B4-BE49-F238E27FC236}">
                <a16:creationId xmlns:a16="http://schemas.microsoft.com/office/drawing/2014/main" id="{F16635C7-9C6E-2626-B731-AABB302FAC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7C9BEC-0FDB-1BD2-5594-903AD04C73B4}"/>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0298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847F-3B84-2900-0666-458DF9DE1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B02CE-C794-9BD8-EBC3-AF85FCCB4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3D8BB-D36B-E7BD-202C-295A4B6BD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49C5D-CE3D-37A4-04EF-4F2279E61D8E}"/>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6" name="Footer Placeholder 5">
            <a:extLst>
              <a:ext uri="{FF2B5EF4-FFF2-40B4-BE49-F238E27FC236}">
                <a16:creationId xmlns:a16="http://schemas.microsoft.com/office/drawing/2014/main" id="{ACAF8C49-7167-499A-2800-3D9349AB7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8F190B-FEAD-EC61-41E2-D21824DC0C46}"/>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352077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A7F0-F98C-34E3-9A3F-F142ECF0C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3A31B-4C98-F844-CBD4-325959353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631762-D430-0A9F-5A03-85B333BD2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77177-1E03-4981-01AB-EE59D6C2C8C6}"/>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6" name="Footer Placeholder 5">
            <a:extLst>
              <a:ext uri="{FF2B5EF4-FFF2-40B4-BE49-F238E27FC236}">
                <a16:creationId xmlns:a16="http://schemas.microsoft.com/office/drawing/2014/main" id="{2F6740DD-8EC9-2938-563C-C33DA6C29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E00741-7DC2-10AB-BBAC-C9554C150791}"/>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1201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2198-092E-3CB2-690A-E956B76E1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CDA684-F8ED-4E46-685C-7FE093EBA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6A932-E3D8-4DB9-247C-4D016BD4C364}"/>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11/22/2023</a:t>
            </a:fld>
            <a:endParaRPr lang="en-US"/>
          </a:p>
        </p:txBody>
      </p:sp>
      <p:sp>
        <p:nvSpPr>
          <p:cNvPr id="5" name="Footer Placeholder 4">
            <a:extLst>
              <a:ext uri="{FF2B5EF4-FFF2-40B4-BE49-F238E27FC236}">
                <a16:creationId xmlns:a16="http://schemas.microsoft.com/office/drawing/2014/main" id="{02C53A62-E258-29DC-BFD9-549A1BC4DB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6DED74-0297-46F1-3116-C9B637DD1796}"/>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4479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B9CAE-20AA-D6E4-56D2-D3AC5D921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4AD40C-2B02-7D43-CEA9-1B2363A66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3F9B1A44-067E-A5E1-59FA-FE38EEA51C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194868" y="6592392"/>
            <a:ext cx="854464" cy="156405"/>
          </a:xfrm>
          <a:prstGeom prst="rect">
            <a:avLst/>
          </a:prstGeom>
        </p:spPr>
      </p:pic>
    </p:spTree>
    <p:extLst>
      <p:ext uri="{BB962C8B-B14F-4D97-AF65-F5344CB8AC3E}">
        <p14:creationId xmlns:p14="http://schemas.microsoft.com/office/powerpoint/2010/main" val="22634066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E794-B4C4-1FD8-9BBF-847D92C320DF}"/>
              </a:ext>
            </a:extLst>
          </p:cNvPr>
          <p:cNvSpPr>
            <a:spLocks noGrp="1"/>
          </p:cNvSpPr>
          <p:nvPr>
            <p:ph type="ctrTitle"/>
          </p:nvPr>
        </p:nvSpPr>
        <p:spPr/>
        <p:txBody>
          <a:bodyPr/>
          <a:lstStyle/>
          <a:p>
            <a:r>
              <a:rPr lang="en-US" dirty="0"/>
              <a:t>Guide for</a:t>
            </a:r>
          </a:p>
        </p:txBody>
      </p:sp>
      <p:sp>
        <p:nvSpPr>
          <p:cNvPr id="3" name="Text Placeholder 2">
            <a:extLst>
              <a:ext uri="{FF2B5EF4-FFF2-40B4-BE49-F238E27FC236}">
                <a16:creationId xmlns:a16="http://schemas.microsoft.com/office/drawing/2014/main" id="{42ED6213-1C7B-8D17-1FA7-BE3308801E6D}"/>
              </a:ext>
            </a:extLst>
          </p:cNvPr>
          <p:cNvSpPr>
            <a:spLocks noGrp="1"/>
          </p:cNvSpPr>
          <p:nvPr>
            <p:ph type="body" sz="quarter" idx="10"/>
          </p:nvPr>
        </p:nvSpPr>
        <p:spPr/>
        <p:txBody>
          <a:bodyPr/>
          <a:lstStyle/>
          <a:p>
            <a:r>
              <a:rPr lang="en-US" dirty="0"/>
              <a:t>Slider </a:t>
            </a:r>
            <a:r>
              <a:rPr lang="en-US"/>
              <a:t>carousel image </a:t>
            </a:r>
            <a:r>
              <a:rPr lang="en-US" dirty="0"/>
              <a:t>Block</a:t>
            </a:r>
          </a:p>
        </p:txBody>
      </p:sp>
    </p:spTree>
    <p:extLst>
      <p:ext uri="{BB962C8B-B14F-4D97-AF65-F5344CB8AC3E}">
        <p14:creationId xmlns:p14="http://schemas.microsoft.com/office/powerpoint/2010/main" val="65039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ollage of a desert landscape&#10;&#10;Description automatically generated">
            <a:extLst>
              <a:ext uri="{FF2B5EF4-FFF2-40B4-BE49-F238E27FC236}">
                <a16:creationId xmlns:a16="http://schemas.microsoft.com/office/drawing/2014/main" id="{D0E9FB85-11F3-F1C9-24A5-1BDE8B2B790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6279" b="-56279"/>
          <a:stretch/>
        </p:blipFill>
        <p:spPr/>
      </p:pic>
      <p:sp>
        <p:nvSpPr>
          <p:cNvPr id="3" name="Text Placeholder 2">
            <a:extLst>
              <a:ext uri="{FF2B5EF4-FFF2-40B4-BE49-F238E27FC236}">
                <a16:creationId xmlns:a16="http://schemas.microsoft.com/office/drawing/2014/main" id="{4C0D7BC1-3459-DF90-3C35-22605F2105FD}"/>
              </a:ext>
            </a:extLst>
          </p:cNvPr>
          <p:cNvSpPr>
            <a:spLocks noGrp="1"/>
          </p:cNvSpPr>
          <p:nvPr>
            <p:ph type="body" sz="quarter" idx="14"/>
          </p:nvPr>
        </p:nvSpPr>
        <p:spPr/>
        <p:txBody>
          <a:bodyPr/>
          <a:lstStyle/>
          <a:p>
            <a:r>
              <a:rPr lang="en-US" dirty="0"/>
              <a:t>Going live we can see our Title text. We will get to adding images later. Also notice our image is duplicated. Once we add more than one image this will no longer be a problem. </a:t>
            </a:r>
          </a:p>
        </p:txBody>
      </p:sp>
      <p:sp>
        <p:nvSpPr>
          <p:cNvPr id="6" name="Rectangle 5">
            <a:extLst>
              <a:ext uri="{FF2B5EF4-FFF2-40B4-BE49-F238E27FC236}">
                <a16:creationId xmlns:a16="http://schemas.microsoft.com/office/drawing/2014/main" id="{60FF3F03-3F70-B434-4642-6A9FF7AFF907}"/>
              </a:ext>
            </a:extLst>
          </p:cNvPr>
          <p:cNvSpPr/>
          <p:nvPr/>
        </p:nvSpPr>
        <p:spPr>
          <a:xfrm>
            <a:off x="839096" y="3270325"/>
            <a:ext cx="2398956" cy="29045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14B4839-3092-3FF7-F09A-FA952B0F0726}"/>
              </a:ext>
            </a:extLst>
          </p:cNvPr>
          <p:cNvCxnSpPr>
            <a:stCxn id="3" idx="1"/>
          </p:cNvCxnSpPr>
          <p:nvPr/>
        </p:nvCxnSpPr>
        <p:spPr>
          <a:xfrm flipH="1">
            <a:off x="3367144" y="3429000"/>
            <a:ext cx="4640781"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0335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9EA430B8-44A4-6D5D-B93C-D4D99ABC2CA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8285" b="-38285"/>
          <a:stretch/>
        </p:blipFill>
        <p:spPr/>
      </p:pic>
      <p:sp>
        <p:nvSpPr>
          <p:cNvPr id="3" name="Text Placeholder 2">
            <a:extLst>
              <a:ext uri="{FF2B5EF4-FFF2-40B4-BE49-F238E27FC236}">
                <a16:creationId xmlns:a16="http://schemas.microsoft.com/office/drawing/2014/main" id="{ED17EF51-4F62-30F9-5F3F-0B9BAF5846FE}"/>
              </a:ext>
            </a:extLst>
          </p:cNvPr>
          <p:cNvSpPr>
            <a:spLocks noGrp="1"/>
          </p:cNvSpPr>
          <p:nvPr>
            <p:ph type="body" sz="quarter" idx="14"/>
          </p:nvPr>
        </p:nvSpPr>
        <p:spPr/>
        <p:txBody>
          <a:bodyPr/>
          <a:lstStyle/>
          <a:p>
            <a:r>
              <a:rPr lang="en-US" dirty="0"/>
              <a:t>Beneath Title you can write Link text. This will not be shown.</a:t>
            </a:r>
          </a:p>
        </p:txBody>
      </p:sp>
      <p:sp>
        <p:nvSpPr>
          <p:cNvPr id="6" name="Rectangle 5">
            <a:extLst>
              <a:ext uri="{FF2B5EF4-FFF2-40B4-BE49-F238E27FC236}">
                <a16:creationId xmlns:a16="http://schemas.microsoft.com/office/drawing/2014/main" id="{3A76A34F-15F5-75F8-5A8D-64AE88F6A2AC}"/>
              </a:ext>
            </a:extLst>
          </p:cNvPr>
          <p:cNvSpPr/>
          <p:nvPr/>
        </p:nvSpPr>
        <p:spPr>
          <a:xfrm>
            <a:off x="75304" y="3429000"/>
            <a:ext cx="3184263" cy="112148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5F40C2E-2880-995A-ED6F-0760490ED953}"/>
              </a:ext>
            </a:extLst>
          </p:cNvPr>
          <p:cNvCxnSpPr>
            <a:stCxn id="3" idx="1"/>
          </p:cNvCxnSpPr>
          <p:nvPr/>
        </p:nvCxnSpPr>
        <p:spPr>
          <a:xfrm flipH="1">
            <a:off x="3388659" y="3429000"/>
            <a:ext cx="4619266" cy="61587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916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12EFF94A-475D-707F-19C3-6A7DDF4161B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412" r="-14412"/>
          <a:stretch/>
        </p:blipFill>
        <p:spPr/>
      </p:pic>
      <p:sp>
        <p:nvSpPr>
          <p:cNvPr id="3" name="Text Placeholder 2">
            <a:extLst>
              <a:ext uri="{FF2B5EF4-FFF2-40B4-BE49-F238E27FC236}">
                <a16:creationId xmlns:a16="http://schemas.microsoft.com/office/drawing/2014/main" id="{45AAE55B-0448-FFB1-2014-8949DF07A66A}"/>
              </a:ext>
            </a:extLst>
          </p:cNvPr>
          <p:cNvSpPr>
            <a:spLocks noGrp="1"/>
          </p:cNvSpPr>
          <p:nvPr>
            <p:ph type="body" sz="quarter" idx="14"/>
          </p:nvPr>
        </p:nvSpPr>
        <p:spPr/>
        <p:txBody>
          <a:bodyPr/>
          <a:lstStyle/>
          <a:p>
            <a:r>
              <a:rPr lang="en-US" dirty="0"/>
              <a:t>Beneath Link text you can Choose a page as an Internal page link that the viewer will go to if they click the image.</a:t>
            </a:r>
          </a:p>
        </p:txBody>
      </p:sp>
      <p:sp>
        <p:nvSpPr>
          <p:cNvPr id="6" name="Rectangle 5">
            <a:extLst>
              <a:ext uri="{FF2B5EF4-FFF2-40B4-BE49-F238E27FC236}">
                <a16:creationId xmlns:a16="http://schemas.microsoft.com/office/drawing/2014/main" id="{6A51CF9B-1B35-6C62-15B2-62B310F3F7D2}"/>
              </a:ext>
            </a:extLst>
          </p:cNvPr>
          <p:cNvSpPr/>
          <p:nvPr/>
        </p:nvSpPr>
        <p:spPr>
          <a:xfrm>
            <a:off x="1570618" y="4464424"/>
            <a:ext cx="3905026" cy="892884"/>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16D9E01-3D4F-DF54-0F0B-7BB6C9C98666}"/>
              </a:ext>
            </a:extLst>
          </p:cNvPr>
          <p:cNvCxnSpPr>
            <a:stCxn id="3" idx="1"/>
          </p:cNvCxnSpPr>
          <p:nvPr/>
        </p:nvCxnSpPr>
        <p:spPr>
          <a:xfrm flipH="1">
            <a:off x="5518673" y="3429000"/>
            <a:ext cx="2489252" cy="103542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156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41FAEEF-9187-7396-EBB7-E58D8106764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0198" b="-80198"/>
          <a:stretch/>
        </p:blipFill>
        <p:spPr/>
      </p:pic>
      <p:sp>
        <p:nvSpPr>
          <p:cNvPr id="3" name="Text Placeholder 2">
            <a:extLst>
              <a:ext uri="{FF2B5EF4-FFF2-40B4-BE49-F238E27FC236}">
                <a16:creationId xmlns:a16="http://schemas.microsoft.com/office/drawing/2014/main" id="{69A77C64-7A9E-AB34-A17A-47FCF1673F76}"/>
              </a:ext>
            </a:extLst>
          </p:cNvPr>
          <p:cNvSpPr>
            <a:spLocks noGrp="1"/>
          </p:cNvSpPr>
          <p:nvPr>
            <p:ph type="body" sz="quarter" idx="14"/>
          </p:nvPr>
        </p:nvSpPr>
        <p:spPr/>
        <p:txBody>
          <a:bodyPr/>
          <a:lstStyle/>
          <a:p>
            <a:r>
              <a:rPr lang="en-US" dirty="0"/>
              <a:t>In the page chooser window you can search for the page here.</a:t>
            </a:r>
          </a:p>
        </p:txBody>
      </p:sp>
      <p:sp>
        <p:nvSpPr>
          <p:cNvPr id="6" name="Rectangle 5">
            <a:extLst>
              <a:ext uri="{FF2B5EF4-FFF2-40B4-BE49-F238E27FC236}">
                <a16:creationId xmlns:a16="http://schemas.microsoft.com/office/drawing/2014/main" id="{5FDCB348-B340-7896-A606-CBAA3FC1D1FA}"/>
              </a:ext>
            </a:extLst>
          </p:cNvPr>
          <p:cNvSpPr/>
          <p:nvPr/>
        </p:nvSpPr>
        <p:spPr>
          <a:xfrm>
            <a:off x="1592132" y="2076226"/>
            <a:ext cx="1936376"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517AB76-8C79-1FF5-EA18-DA1D919175D8}"/>
              </a:ext>
            </a:extLst>
          </p:cNvPr>
          <p:cNvCxnSpPr>
            <a:stCxn id="5" idx="3"/>
          </p:cNvCxnSpPr>
          <p:nvPr/>
        </p:nvCxnSpPr>
        <p:spPr>
          <a:xfrm flipH="1" flipV="1">
            <a:off x="3657600" y="2334409"/>
            <a:ext cx="4350325" cy="109459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805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41FAEEF-9187-7396-EBB7-E58D8106764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0198" b="-80198"/>
          <a:stretch/>
        </p:blipFill>
        <p:spPr/>
      </p:pic>
      <p:sp>
        <p:nvSpPr>
          <p:cNvPr id="3" name="Text Placeholder 2">
            <a:extLst>
              <a:ext uri="{FF2B5EF4-FFF2-40B4-BE49-F238E27FC236}">
                <a16:creationId xmlns:a16="http://schemas.microsoft.com/office/drawing/2014/main" id="{69A77C64-7A9E-AB34-A17A-47FCF1673F76}"/>
              </a:ext>
            </a:extLst>
          </p:cNvPr>
          <p:cNvSpPr>
            <a:spLocks noGrp="1"/>
          </p:cNvSpPr>
          <p:nvPr>
            <p:ph type="body" sz="quarter" idx="14"/>
          </p:nvPr>
        </p:nvSpPr>
        <p:spPr/>
        <p:txBody>
          <a:bodyPr/>
          <a:lstStyle/>
          <a:p>
            <a:r>
              <a:rPr lang="en-US" dirty="0"/>
              <a:t>If a page on the list have pages under it, you can click here to see them.</a:t>
            </a:r>
          </a:p>
        </p:txBody>
      </p:sp>
      <p:sp>
        <p:nvSpPr>
          <p:cNvPr id="6" name="Rectangle 5">
            <a:extLst>
              <a:ext uri="{FF2B5EF4-FFF2-40B4-BE49-F238E27FC236}">
                <a16:creationId xmlns:a16="http://schemas.microsoft.com/office/drawing/2014/main" id="{5FDCB348-B340-7896-A606-CBAA3FC1D1FA}"/>
              </a:ext>
            </a:extLst>
          </p:cNvPr>
          <p:cNvSpPr/>
          <p:nvPr/>
        </p:nvSpPr>
        <p:spPr>
          <a:xfrm>
            <a:off x="7358231" y="3851235"/>
            <a:ext cx="451820"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517AB76-8C79-1FF5-EA18-DA1D919175D8}"/>
              </a:ext>
            </a:extLst>
          </p:cNvPr>
          <p:cNvCxnSpPr>
            <a:cxnSpLocks/>
            <a:stCxn id="5" idx="3"/>
          </p:cNvCxnSpPr>
          <p:nvPr/>
        </p:nvCxnSpPr>
        <p:spPr>
          <a:xfrm flipH="1">
            <a:off x="7616414" y="3429000"/>
            <a:ext cx="391511" cy="32541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5867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441FAEEF-9187-7396-EBB7-E58D8106764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0198" b="-80198"/>
          <a:stretch/>
        </p:blipFill>
        <p:spPr/>
      </p:pic>
      <p:sp>
        <p:nvSpPr>
          <p:cNvPr id="3" name="Text Placeholder 2">
            <a:extLst>
              <a:ext uri="{FF2B5EF4-FFF2-40B4-BE49-F238E27FC236}">
                <a16:creationId xmlns:a16="http://schemas.microsoft.com/office/drawing/2014/main" id="{69A77C64-7A9E-AB34-A17A-47FCF1673F76}"/>
              </a:ext>
            </a:extLst>
          </p:cNvPr>
          <p:cNvSpPr>
            <a:spLocks noGrp="1"/>
          </p:cNvSpPr>
          <p:nvPr>
            <p:ph type="body" sz="quarter" idx="14"/>
          </p:nvPr>
        </p:nvSpPr>
        <p:spPr/>
        <p:txBody>
          <a:bodyPr/>
          <a:lstStyle/>
          <a:p>
            <a:r>
              <a:rPr lang="en-US" dirty="0"/>
              <a:t>You select a page by clicking here.</a:t>
            </a:r>
          </a:p>
        </p:txBody>
      </p:sp>
      <p:sp>
        <p:nvSpPr>
          <p:cNvPr id="6" name="Rectangle 5">
            <a:extLst>
              <a:ext uri="{FF2B5EF4-FFF2-40B4-BE49-F238E27FC236}">
                <a16:creationId xmlns:a16="http://schemas.microsoft.com/office/drawing/2014/main" id="{5FDCB348-B340-7896-A606-CBAA3FC1D1FA}"/>
              </a:ext>
            </a:extLst>
          </p:cNvPr>
          <p:cNvSpPr/>
          <p:nvPr/>
        </p:nvSpPr>
        <p:spPr>
          <a:xfrm>
            <a:off x="387275" y="3915783"/>
            <a:ext cx="1936376" cy="41954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517AB76-8C79-1FF5-EA18-DA1D919175D8}"/>
              </a:ext>
            </a:extLst>
          </p:cNvPr>
          <p:cNvCxnSpPr>
            <a:cxnSpLocks/>
            <a:stCxn id="5" idx="3"/>
          </p:cNvCxnSpPr>
          <p:nvPr/>
        </p:nvCxnSpPr>
        <p:spPr>
          <a:xfrm flipH="1">
            <a:off x="2506532" y="3429000"/>
            <a:ext cx="5501393" cy="696557"/>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8417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 page&#10;&#10;Description automatically generated">
            <a:extLst>
              <a:ext uri="{FF2B5EF4-FFF2-40B4-BE49-F238E27FC236}">
                <a16:creationId xmlns:a16="http://schemas.microsoft.com/office/drawing/2014/main" id="{1F0527A3-F33D-2041-7748-0C4051FCC08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2860" b="-12860"/>
          <a:stretch/>
        </p:blipFill>
        <p:spPr/>
      </p:pic>
      <p:sp>
        <p:nvSpPr>
          <p:cNvPr id="3" name="Text Placeholder 2">
            <a:extLst>
              <a:ext uri="{FF2B5EF4-FFF2-40B4-BE49-F238E27FC236}">
                <a16:creationId xmlns:a16="http://schemas.microsoft.com/office/drawing/2014/main" id="{D936A752-5B76-EFE8-6F23-6EF7673DDD75}"/>
              </a:ext>
            </a:extLst>
          </p:cNvPr>
          <p:cNvSpPr>
            <a:spLocks noGrp="1"/>
          </p:cNvSpPr>
          <p:nvPr>
            <p:ph type="body" sz="quarter" idx="14"/>
          </p:nvPr>
        </p:nvSpPr>
        <p:spPr/>
        <p:txBody>
          <a:bodyPr/>
          <a:lstStyle/>
          <a:p>
            <a:r>
              <a:rPr lang="en-US" dirty="0"/>
              <a:t>Beneath Choose a page you can set External link URL.</a:t>
            </a:r>
          </a:p>
        </p:txBody>
      </p:sp>
      <p:sp>
        <p:nvSpPr>
          <p:cNvPr id="6" name="Rectangle 5">
            <a:extLst>
              <a:ext uri="{FF2B5EF4-FFF2-40B4-BE49-F238E27FC236}">
                <a16:creationId xmlns:a16="http://schemas.microsoft.com/office/drawing/2014/main" id="{0CC1A8CE-2697-4CEE-6002-BBE691DDD175}"/>
              </a:ext>
            </a:extLst>
          </p:cNvPr>
          <p:cNvSpPr/>
          <p:nvPr/>
        </p:nvSpPr>
        <p:spPr>
          <a:xfrm>
            <a:off x="225911" y="2818504"/>
            <a:ext cx="6368527" cy="154910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BC6BA39C-FACF-2191-3B9D-F4BD4E6DD640}"/>
              </a:ext>
            </a:extLst>
          </p:cNvPr>
          <p:cNvCxnSpPr>
            <a:stCxn id="3" idx="1"/>
          </p:cNvCxnSpPr>
          <p:nvPr/>
        </p:nvCxnSpPr>
        <p:spPr>
          <a:xfrm flipH="1">
            <a:off x="6712772" y="3429000"/>
            <a:ext cx="1295153" cy="18556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7921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browser&#10;&#10;Description automatically generated">
            <a:extLst>
              <a:ext uri="{FF2B5EF4-FFF2-40B4-BE49-F238E27FC236}">
                <a16:creationId xmlns:a16="http://schemas.microsoft.com/office/drawing/2014/main" id="{295BE361-8F82-7814-B9CC-40A5D385DEC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3630" r="-33630"/>
          <a:stretch/>
        </p:blipFill>
        <p:spPr/>
      </p:pic>
      <p:sp>
        <p:nvSpPr>
          <p:cNvPr id="3" name="Text Placeholder 2">
            <a:extLst>
              <a:ext uri="{FF2B5EF4-FFF2-40B4-BE49-F238E27FC236}">
                <a16:creationId xmlns:a16="http://schemas.microsoft.com/office/drawing/2014/main" id="{D4F7B2BB-1211-DF5A-1480-26C79A38B878}"/>
              </a:ext>
            </a:extLst>
          </p:cNvPr>
          <p:cNvSpPr>
            <a:spLocks noGrp="1"/>
          </p:cNvSpPr>
          <p:nvPr>
            <p:ph type="body" sz="quarter" idx="14"/>
          </p:nvPr>
        </p:nvSpPr>
        <p:spPr/>
        <p:txBody>
          <a:bodyPr/>
          <a:lstStyle/>
          <a:p>
            <a:r>
              <a:rPr lang="en-US" dirty="0"/>
              <a:t>Beneath External link URL you can set Open in new tab. If True browser will open new tab when viewer clicks image.</a:t>
            </a:r>
          </a:p>
        </p:txBody>
      </p:sp>
      <p:sp>
        <p:nvSpPr>
          <p:cNvPr id="6" name="Rectangle 5">
            <a:extLst>
              <a:ext uri="{FF2B5EF4-FFF2-40B4-BE49-F238E27FC236}">
                <a16:creationId xmlns:a16="http://schemas.microsoft.com/office/drawing/2014/main" id="{94DC2918-F56C-0C2A-9002-BC00E3955D27}"/>
              </a:ext>
            </a:extLst>
          </p:cNvPr>
          <p:cNvSpPr/>
          <p:nvPr/>
        </p:nvSpPr>
        <p:spPr>
          <a:xfrm>
            <a:off x="2011680" y="3786692"/>
            <a:ext cx="935915" cy="97894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2B3A3FD9-66AA-8CBE-97DE-976C5FAB0E8B}"/>
              </a:ext>
            </a:extLst>
          </p:cNvPr>
          <p:cNvCxnSpPr>
            <a:cxnSpLocks/>
            <a:stCxn id="5" idx="3"/>
          </p:cNvCxnSpPr>
          <p:nvPr/>
        </p:nvCxnSpPr>
        <p:spPr>
          <a:xfrm flipH="1">
            <a:off x="3108960" y="3429000"/>
            <a:ext cx="4898965" cy="80951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259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browser&#10;&#10;Description automatically generated">
            <a:extLst>
              <a:ext uri="{FF2B5EF4-FFF2-40B4-BE49-F238E27FC236}">
                <a16:creationId xmlns:a16="http://schemas.microsoft.com/office/drawing/2014/main" id="{7CA0CC00-3A11-BAEB-629C-0BE1BCFCDAB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6372" b="-6372"/>
          <a:stretch/>
        </p:blipFill>
        <p:spPr/>
      </p:pic>
      <p:sp>
        <p:nvSpPr>
          <p:cNvPr id="3" name="Text Placeholder 2">
            <a:extLst>
              <a:ext uri="{FF2B5EF4-FFF2-40B4-BE49-F238E27FC236}">
                <a16:creationId xmlns:a16="http://schemas.microsoft.com/office/drawing/2014/main" id="{1DFF5E89-14F8-DCD3-FFAC-DF4E68596ADD}"/>
              </a:ext>
            </a:extLst>
          </p:cNvPr>
          <p:cNvSpPr>
            <a:spLocks noGrp="1"/>
          </p:cNvSpPr>
          <p:nvPr>
            <p:ph type="body" sz="quarter" idx="14"/>
          </p:nvPr>
        </p:nvSpPr>
        <p:spPr/>
        <p:txBody>
          <a:bodyPr/>
          <a:lstStyle/>
          <a:p>
            <a:r>
              <a:rPr lang="en-US" dirty="0"/>
              <a:t>Beneath Open in new tab, you can Choose an image to be displayed in the slider carousel.</a:t>
            </a:r>
          </a:p>
        </p:txBody>
      </p:sp>
      <p:sp>
        <p:nvSpPr>
          <p:cNvPr id="6" name="Rectangle 5">
            <a:extLst>
              <a:ext uri="{FF2B5EF4-FFF2-40B4-BE49-F238E27FC236}">
                <a16:creationId xmlns:a16="http://schemas.microsoft.com/office/drawing/2014/main" id="{211AE482-6466-7B62-39F1-668F4F3BE9F0}"/>
              </a:ext>
            </a:extLst>
          </p:cNvPr>
          <p:cNvSpPr/>
          <p:nvPr/>
        </p:nvSpPr>
        <p:spPr>
          <a:xfrm>
            <a:off x="462579" y="4991549"/>
            <a:ext cx="2657139" cy="527124"/>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FC23FE6-37DE-0852-D8B4-92E709C111BD}"/>
              </a:ext>
            </a:extLst>
          </p:cNvPr>
          <p:cNvCxnSpPr>
            <a:stCxn id="3" idx="1"/>
          </p:cNvCxnSpPr>
          <p:nvPr/>
        </p:nvCxnSpPr>
        <p:spPr>
          <a:xfrm flipH="1">
            <a:off x="3227294" y="3429000"/>
            <a:ext cx="4780631" cy="146572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5326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we see the top part of the image chooser screen. You can choose to either use an image on the server already or Upload a new image here.</a:t>
            </a:r>
          </a:p>
          <a:p>
            <a:endParaRPr lang="en-US" dirty="0"/>
          </a:p>
          <a:p>
            <a:r>
              <a:rPr lang="en-US" dirty="0"/>
              <a:t>First let’s use an image already on the server.</a:t>
            </a:r>
          </a:p>
        </p:txBody>
      </p:sp>
      <p:sp>
        <p:nvSpPr>
          <p:cNvPr id="6" name="Rectangle 5">
            <a:extLst>
              <a:ext uri="{FF2B5EF4-FFF2-40B4-BE49-F238E27FC236}">
                <a16:creationId xmlns:a16="http://schemas.microsoft.com/office/drawing/2014/main" id="{0794E876-EFAD-0812-72F0-0CFD7A9608E1}"/>
              </a:ext>
            </a:extLst>
          </p:cNvPr>
          <p:cNvSpPr/>
          <p:nvPr/>
        </p:nvSpPr>
        <p:spPr>
          <a:xfrm>
            <a:off x="150607" y="1398494"/>
            <a:ext cx="1441525" cy="32273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stCxn id="5" idx="3"/>
          </p:cNvCxnSpPr>
          <p:nvPr/>
        </p:nvCxnSpPr>
        <p:spPr>
          <a:xfrm flipH="1" flipV="1">
            <a:off x="1699708" y="1635162"/>
            <a:ext cx="6308217" cy="179383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4506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69A762-A1F8-DD87-E6EE-77F75911276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6742" r="-36742"/>
          <a:stretch/>
        </p:blipFill>
        <p:spPr/>
      </p:pic>
      <p:sp>
        <p:nvSpPr>
          <p:cNvPr id="3" name="Text Placeholder 2">
            <a:extLst>
              <a:ext uri="{FF2B5EF4-FFF2-40B4-BE49-F238E27FC236}">
                <a16:creationId xmlns:a16="http://schemas.microsoft.com/office/drawing/2014/main" id="{9F8CCAB6-413F-8782-7D4A-CA63B8961E5A}"/>
              </a:ext>
            </a:extLst>
          </p:cNvPr>
          <p:cNvSpPr>
            <a:spLocks noGrp="1"/>
          </p:cNvSpPr>
          <p:nvPr>
            <p:ph type="body" sz="quarter" idx="14"/>
          </p:nvPr>
        </p:nvSpPr>
        <p:spPr/>
        <p:txBody>
          <a:bodyPr/>
          <a:lstStyle/>
          <a:p>
            <a:r>
              <a:rPr lang="en-US" dirty="0"/>
              <a:t>First click the small plus symbol. Then click Slider carousel image to begin creating.</a:t>
            </a:r>
          </a:p>
        </p:txBody>
      </p:sp>
      <p:sp>
        <p:nvSpPr>
          <p:cNvPr id="9" name="Circle: Hollow 8">
            <a:extLst>
              <a:ext uri="{FF2B5EF4-FFF2-40B4-BE49-F238E27FC236}">
                <a16:creationId xmlns:a16="http://schemas.microsoft.com/office/drawing/2014/main" id="{5562AC2F-9B6F-BEAE-6285-AE28A64A2ACA}"/>
              </a:ext>
            </a:extLst>
          </p:cNvPr>
          <p:cNvSpPr>
            <a:spLocks noChangeAspect="1"/>
          </p:cNvSpPr>
          <p:nvPr/>
        </p:nvSpPr>
        <p:spPr>
          <a:xfrm>
            <a:off x="2212686" y="132391"/>
            <a:ext cx="914400" cy="914400"/>
          </a:xfrm>
          <a:prstGeom prst="donut">
            <a:avLst>
              <a:gd name="adj" fmla="val 18939"/>
            </a:avLst>
          </a:prstGeom>
          <a:gradFill flip="none" rotWithShape="1">
            <a:gsLst>
              <a:gs pos="0">
                <a:schemeClr val="accent5">
                  <a:lumMod val="42000"/>
                  <a:lumOff val="58000"/>
                </a:schemeClr>
              </a:gs>
              <a:gs pos="46000">
                <a:schemeClr val="accent5">
                  <a:lumMod val="95000"/>
                  <a:lumOff val="5000"/>
                </a:schemeClr>
              </a:gs>
              <a:gs pos="100000">
                <a:schemeClr val="accent5"/>
              </a:gs>
            </a:gsLst>
            <a:path path="circle">
              <a:fillToRect l="100000" t="100000"/>
            </a:path>
            <a:tileRect r="-100000" b="-100000"/>
          </a:gradFill>
          <a:ln w="9525">
            <a:noFill/>
          </a:ln>
          <a:effectLst>
            <a:outerShdw blurRad="50800" dist="50800" dir="5400000" algn="ctr"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8997E553-F69A-6485-6326-DFE998079E42}"/>
              </a:ext>
            </a:extLst>
          </p:cNvPr>
          <p:cNvCxnSpPr>
            <a:cxnSpLocks/>
          </p:cNvCxnSpPr>
          <p:nvPr/>
        </p:nvCxnSpPr>
        <p:spPr>
          <a:xfrm flipH="1" flipV="1">
            <a:off x="3127086" y="839096"/>
            <a:ext cx="4880839" cy="258990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arrow" w="med" len="med"/>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39E30105-816E-6A74-E4B0-63791D39D7F8}"/>
              </a:ext>
            </a:extLst>
          </p:cNvPr>
          <p:cNvSpPr/>
          <p:nvPr/>
        </p:nvSpPr>
        <p:spPr>
          <a:xfrm>
            <a:off x="3823851" y="4378551"/>
            <a:ext cx="2272150" cy="54845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4" name="Straight Arrow Connector 13">
            <a:extLst>
              <a:ext uri="{FF2B5EF4-FFF2-40B4-BE49-F238E27FC236}">
                <a16:creationId xmlns:a16="http://schemas.microsoft.com/office/drawing/2014/main" id="{CB90A360-7D97-2F16-C5B7-AE5B20811535}"/>
              </a:ext>
            </a:extLst>
          </p:cNvPr>
          <p:cNvCxnSpPr>
            <a:cxnSpLocks/>
            <a:stCxn id="9" idx="4"/>
          </p:cNvCxnSpPr>
          <p:nvPr/>
        </p:nvCxnSpPr>
        <p:spPr>
          <a:xfrm>
            <a:off x="2669886" y="1046791"/>
            <a:ext cx="2031206" cy="322130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8528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you can write a search term.</a:t>
            </a:r>
          </a:p>
        </p:txBody>
      </p:sp>
      <p:sp>
        <p:nvSpPr>
          <p:cNvPr id="6" name="Rectangle 5">
            <a:extLst>
              <a:ext uri="{FF2B5EF4-FFF2-40B4-BE49-F238E27FC236}">
                <a16:creationId xmlns:a16="http://schemas.microsoft.com/office/drawing/2014/main" id="{0794E876-EFAD-0812-72F0-0CFD7A9608E1}"/>
              </a:ext>
            </a:extLst>
          </p:cNvPr>
          <p:cNvSpPr/>
          <p:nvPr/>
        </p:nvSpPr>
        <p:spPr>
          <a:xfrm>
            <a:off x="258183" y="2076225"/>
            <a:ext cx="1914862" cy="93591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flipV="1">
            <a:off x="2269864" y="2571078"/>
            <a:ext cx="5738061" cy="85792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860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you can select a Collection of images.</a:t>
            </a:r>
          </a:p>
        </p:txBody>
      </p:sp>
      <p:sp>
        <p:nvSpPr>
          <p:cNvPr id="6" name="Rectangle 5">
            <a:extLst>
              <a:ext uri="{FF2B5EF4-FFF2-40B4-BE49-F238E27FC236}">
                <a16:creationId xmlns:a16="http://schemas.microsoft.com/office/drawing/2014/main" id="{0794E876-EFAD-0812-72F0-0CFD7A9608E1}"/>
              </a:ext>
            </a:extLst>
          </p:cNvPr>
          <p:cNvSpPr/>
          <p:nvPr/>
        </p:nvSpPr>
        <p:spPr>
          <a:xfrm>
            <a:off x="212122" y="3042903"/>
            <a:ext cx="1914862" cy="85792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a:off x="2286000" y="3429000"/>
            <a:ext cx="5721925"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151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At the bottom you can also sort with Popular tags.</a:t>
            </a:r>
          </a:p>
        </p:txBody>
      </p:sp>
      <p:sp>
        <p:nvSpPr>
          <p:cNvPr id="6" name="Rectangle 5">
            <a:extLst>
              <a:ext uri="{FF2B5EF4-FFF2-40B4-BE49-F238E27FC236}">
                <a16:creationId xmlns:a16="http://schemas.microsoft.com/office/drawing/2014/main" id="{0794E876-EFAD-0812-72F0-0CFD7A9608E1}"/>
              </a:ext>
            </a:extLst>
          </p:cNvPr>
          <p:cNvSpPr/>
          <p:nvPr/>
        </p:nvSpPr>
        <p:spPr>
          <a:xfrm>
            <a:off x="242046" y="4077147"/>
            <a:ext cx="7438914" cy="101122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a:off x="4270786" y="3429000"/>
            <a:ext cx="3737139" cy="51905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017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B699EE-DBF6-E300-CE97-235CD79A8A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020" b="-42020"/>
          <a:stretch/>
        </p:blipFill>
        <p:spPr/>
      </p:pic>
      <p:sp>
        <p:nvSpPr>
          <p:cNvPr id="3" name="Text Placeholder 2">
            <a:extLst>
              <a:ext uri="{FF2B5EF4-FFF2-40B4-BE49-F238E27FC236}">
                <a16:creationId xmlns:a16="http://schemas.microsoft.com/office/drawing/2014/main" id="{4227DD30-3ADE-34DF-87A9-61B9D7B093B8}"/>
              </a:ext>
            </a:extLst>
          </p:cNvPr>
          <p:cNvSpPr>
            <a:spLocks noGrp="1"/>
          </p:cNvSpPr>
          <p:nvPr>
            <p:ph type="body" sz="quarter" idx="14"/>
          </p:nvPr>
        </p:nvSpPr>
        <p:spPr/>
        <p:txBody>
          <a:bodyPr/>
          <a:lstStyle/>
          <a:p>
            <a:r>
              <a:rPr lang="en-US" dirty="0"/>
              <a:t>At the bottom of the image selector screen there are navigation buttons.</a:t>
            </a:r>
          </a:p>
        </p:txBody>
      </p:sp>
      <p:cxnSp>
        <p:nvCxnSpPr>
          <p:cNvPr id="8" name="Straight Arrow Connector 7">
            <a:extLst>
              <a:ext uri="{FF2B5EF4-FFF2-40B4-BE49-F238E27FC236}">
                <a16:creationId xmlns:a16="http://schemas.microsoft.com/office/drawing/2014/main" id="{22A3D75D-0A1C-BDA3-61AD-65753BFEE29C}"/>
              </a:ext>
            </a:extLst>
          </p:cNvPr>
          <p:cNvCxnSpPr>
            <a:cxnSpLocks/>
            <a:stCxn id="5" idx="3"/>
          </p:cNvCxnSpPr>
          <p:nvPr/>
        </p:nvCxnSpPr>
        <p:spPr>
          <a:xfrm flipH="1">
            <a:off x="710005" y="3429000"/>
            <a:ext cx="7297920" cy="1562547"/>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E8199670-35B0-80F7-F1D7-5057594E24A2}"/>
              </a:ext>
            </a:extLst>
          </p:cNvPr>
          <p:cNvCxnSpPr>
            <a:cxnSpLocks/>
            <a:stCxn id="5" idx="3"/>
          </p:cNvCxnSpPr>
          <p:nvPr/>
        </p:nvCxnSpPr>
        <p:spPr>
          <a:xfrm flipH="1">
            <a:off x="7756264" y="3429000"/>
            <a:ext cx="251661" cy="145497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58E7E65-7EB5-0BFD-B13E-E66F59CDE5DD}"/>
              </a:ext>
            </a:extLst>
          </p:cNvPr>
          <p:cNvSpPr/>
          <p:nvPr/>
        </p:nvSpPr>
        <p:spPr>
          <a:xfrm>
            <a:off x="86061" y="4991548"/>
            <a:ext cx="548640"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23F7671-EEA5-68EB-AD1D-083E55C2C1B8}"/>
              </a:ext>
            </a:extLst>
          </p:cNvPr>
          <p:cNvSpPr/>
          <p:nvPr/>
        </p:nvSpPr>
        <p:spPr>
          <a:xfrm>
            <a:off x="7487322" y="4991548"/>
            <a:ext cx="408791"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02211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B699EE-DBF6-E300-CE97-235CD79A8A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020" b="-42020"/>
          <a:stretch/>
        </p:blipFill>
        <p:spPr/>
      </p:pic>
      <p:sp>
        <p:nvSpPr>
          <p:cNvPr id="3" name="Text Placeholder 2">
            <a:extLst>
              <a:ext uri="{FF2B5EF4-FFF2-40B4-BE49-F238E27FC236}">
                <a16:creationId xmlns:a16="http://schemas.microsoft.com/office/drawing/2014/main" id="{4227DD30-3ADE-34DF-87A9-61B9D7B093B8}"/>
              </a:ext>
            </a:extLst>
          </p:cNvPr>
          <p:cNvSpPr>
            <a:spLocks noGrp="1"/>
          </p:cNvSpPr>
          <p:nvPr>
            <p:ph type="body" sz="quarter" idx="14"/>
          </p:nvPr>
        </p:nvSpPr>
        <p:spPr/>
        <p:txBody>
          <a:bodyPr/>
          <a:lstStyle/>
          <a:p>
            <a:r>
              <a:rPr lang="en-US" dirty="0"/>
              <a:t>You can select an image by clicking it.</a:t>
            </a:r>
          </a:p>
        </p:txBody>
      </p:sp>
      <p:sp>
        <p:nvSpPr>
          <p:cNvPr id="6" name="Rectangle 5">
            <a:extLst>
              <a:ext uri="{FF2B5EF4-FFF2-40B4-BE49-F238E27FC236}">
                <a16:creationId xmlns:a16="http://schemas.microsoft.com/office/drawing/2014/main" id="{72DA0E74-CE02-1D11-3754-E7C899301010}"/>
              </a:ext>
            </a:extLst>
          </p:cNvPr>
          <p:cNvSpPr/>
          <p:nvPr/>
        </p:nvSpPr>
        <p:spPr>
          <a:xfrm>
            <a:off x="1850313" y="2183800"/>
            <a:ext cx="1226372" cy="10865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22A3D75D-0A1C-BDA3-61AD-65753BFEE29C}"/>
              </a:ext>
            </a:extLst>
          </p:cNvPr>
          <p:cNvCxnSpPr>
            <a:cxnSpLocks/>
            <a:stCxn id="5" idx="3"/>
          </p:cNvCxnSpPr>
          <p:nvPr/>
        </p:nvCxnSpPr>
        <p:spPr>
          <a:xfrm flipH="1" flipV="1">
            <a:off x="3173506" y="2796988"/>
            <a:ext cx="4834419" cy="63201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189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You can also upload an image by clicking Upload.</a:t>
            </a:r>
          </a:p>
        </p:txBody>
      </p:sp>
      <p:sp>
        <p:nvSpPr>
          <p:cNvPr id="6" name="Rectangle 5">
            <a:extLst>
              <a:ext uri="{FF2B5EF4-FFF2-40B4-BE49-F238E27FC236}">
                <a16:creationId xmlns:a16="http://schemas.microsoft.com/office/drawing/2014/main" id="{350A9B83-5563-2D42-7914-13DE81800BE3}"/>
              </a:ext>
            </a:extLst>
          </p:cNvPr>
          <p:cNvSpPr/>
          <p:nvPr/>
        </p:nvSpPr>
        <p:spPr>
          <a:xfrm>
            <a:off x="1290918" y="0"/>
            <a:ext cx="699247" cy="59167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stCxn id="3" idx="1"/>
          </p:cNvCxnSpPr>
          <p:nvPr/>
        </p:nvCxnSpPr>
        <p:spPr>
          <a:xfrm flipH="1" flipV="1">
            <a:off x="2119256" y="333487"/>
            <a:ext cx="5888669" cy="309551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07567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Name your image here.</a:t>
            </a:r>
          </a:p>
        </p:txBody>
      </p:sp>
      <p:sp>
        <p:nvSpPr>
          <p:cNvPr id="6" name="Rectangle 5">
            <a:extLst>
              <a:ext uri="{FF2B5EF4-FFF2-40B4-BE49-F238E27FC236}">
                <a16:creationId xmlns:a16="http://schemas.microsoft.com/office/drawing/2014/main" id="{350A9B83-5563-2D42-7914-13DE81800BE3}"/>
              </a:ext>
            </a:extLst>
          </p:cNvPr>
          <p:cNvSpPr/>
          <p:nvPr/>
        </p:nvSpPr>
        <p:spPr>
          <a:xfrm>
            <a:off x="516368" y="871369"/>
            <a:ext cx="2086983" cy="95743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a:stCxn id="3" idx="1"/>
          </p:cNvCxnSpPr>
          <p:nvPr/>
        </p:nvCxnSpPr>
        <p:spPr>
          <a:xfrm flipH="1" flipV="1">
            <a:off x="2743200" y="1527586"/>
            <a:ext cx="5264725" cy="190141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74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Click Choose File to pick your image.</a:t>
            </a:r>
          </a:p>
        </p:txBody>
      </p:sp>
      <p:sp>
        <p:nvSpPr>
          <p:cNvPr id="6" name="Rectangle 5">
            <a:extLst>
              <a:ext uri="{FF2B5EF4-FFF2-40B4-BE49-F238E27FC236}">
                <a16:creationId xmlns:a16="http://schemas.microsoft.com/office/drawing/2014/main" id="{350A9B83-5563-2D42-7914-13DE81800BE3}"/>
              </a:ext>
            </a:extLst>
          </p:cNvPr>
          <p:cNvSpPr/>
          <p:nvPr/>
        </p:nvSpPr>
        <p:spPr>
          <a:xfrm>
            <a:off x="537883" y="1999577"/>
            <a:ext cx="5787613" cy="109862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a:stCxn id="3" idx="1"/>
          </p:cNvCxnSpPr>
          <p:nvPr/>
        </p:nvCxnSpPr>
        <p:spPr>
          <a:xfrm flipH="1" flipV="1">
            <a:off x="6465346" y="2829261"/>
            <a:ext cx="1542579" cy="59973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080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Select which Collection the uploaded image belongs to.</a:t>
            </a:r>
          </a:p>
        </p:txBody>
      </p:sp>
      <p:sp>
        <p:nvSpPr>
          <p:cNvPr id="6" name="Rectangle 5">
            <a:extLst>
              <a:ext uri="{FF2B5EF4-FFF2-40B4-BE49-F238E27FC236}">
                <a16:creationId xmlns:a16="http://schemas.microsoft.com/office/drawing/2014/main" id="{350A9B83-5563-2D42-7914-13DE81800BE3}"/>
              </a:ext>
            </a:extLst>
          </p:cNvPr>
          <p:cNvSpPr/>
          <p:nvPr/>
        </p:nvSpPr>
        <p:spPr>
          <a:xfrm>
            <a:off x="570157" y="3344283"/>
            <a:ext cx="3636084" cy="99104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4292301" y="3344283"/>
            <a:ext cx="3346278" cy="57150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8859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Assign tags to your image. Separate them with a comma.</a:t>
            </a:r>
          </a:p>
        </p:txBody>
      </p:sp>
      <p:sp>
        <p:nvSpPr>
          <p:cNvPr id="6" name="Rectangle 5">
            <a:extLst>
              <a:ext uri="{FF2B5EF4-FFF2-40B4-BE49-F238E27FC236}">
                <a16:creationId xmlns:a16="http://schemas.microsoft.com/office/drawing/2014/main" id="{350A9B83-5563-2D42-7914-13DE81800BE3}"/>
              </a:ext>
            </a:extLst>
          </p:cNvPr>
          <p:cNvSpPr/>
          <p:nvPr/>
        </p:nvSpPr>
        <p:spPr>
          <a:xfrm>
            <a:off x="527126" y="4527624"/>
            <a:ext cx="5862915" cy="134605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3539266" y="3428999"/>
            <a:ext cx="4468659" cy="96012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44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site&#10;&#10;Description automatically generated">
            <a:extLst>
              <a:ext uri="{FF2B5EF4-FFF2-40B4-BE49-F238E27FC236}">
                <a16:creationId xmlns:a16="http://schemas.microsoft.com/office/drawing/2014/main" id="{23965878-4B5B-BF7C-7EC1-C0F546FE0C5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1336" r="-21336"/>
          <a:stretch/>
        </p:blipFill>
        <p:spPr/>
      </p:pic>
      <p:sp>
        <p:nvSpPr>
          <p:cNvPr id="3" name="Text Placeholder 2">
            <a:extLst>
              <a:ext uri="{FF2B5EF4-FFF2-40B4-BE49-F238E27FC236}">
                <a16:creationId xmlns:a16="http://schemas.microsoft.com/office/drawing/2014/main" id="{191F0294-6B28-9DF5-D4A2-9E8AE1327026}"/>
              </a:ext>
            </a:extLst>
          </p:cNvPr>
          <p:cNvSpPr>
            <a:spLocks noGrp="1"/>
          </p:cNvSpPr>
          <p:nvPr>
            <p:ph type="body" sz="quarter" idx="14"/>
          </p:nvPr>
        </p:nvSpPr>
        <p:spPr/>
        <p:txBody>
          <a:bodyPr/>
          <a:lstStyle/>
          <a:p>
            <a:r>
              <a:rPr lang="en-US" dirty="0"/>
              <a:t>At the top you can write Title. It will not show on HTML page, but will function as a title on the admin.</a:t>
            </a:r>
          </a:p>
        </p:txBody>
      </p:sp>
      <p:sp>
        <p:nvSpPr>
          <p:cNvPr id="6" name="Rectangle 5">
            <a:extLst>
              <a:ext uri="{FF2B5EF4-FFF2-40B4-BE49-F238E27FC236}">
                <a16:creationId xmlns:a16="http://schemas.microsoft.com/office/drawing/2014/main" id="{01A3F26D-C5A7-886E-C6A4-A947AE1FAAEE}"/>
              </a:ext>
            </a:extLst>
          </p:cNvPr>
          <p:cNvSpPr/>
          <p:nvPr/>
        </p:nvSpPr>
        <p:spPr>
          <a:xfrm>
            <a:off x="2678654" y="1871831"/>
            <a:ext cx="3894268" cy="195789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6921617-E98F-17F3-A6B4-6DA519EF6A60}"/>
              </a:ext>
            </a:extLst>
          </p:cNvPr>
          <p:cNvCxnSpPr>
            <a:stCxn id="3" idx="1"/>
          </p:cNvCxnSpPr>
          <p:nvPr/>
        </p:nvCxnSpPr>
        <p:spPr>
          <a:xfrm flipH="1" flipV="1">
            <a:off x="6658984" y="3302598"/>
            <a:ext cx="1348941" cy="12640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22289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Finally click Upload, to upload the image.</a:t>
            </a:r>
          </a:p>
        </p:txBody>
      </p:sp>
      <p:sp>
        <p:nvSpPr>
          <p:cNvPr id="6" name="Rectangle 5">
            <a:extLst>
              <a:ext uri="{FF2B5EF4-FFF2-40B4-BE49-F238E27FC236}">
                <a16:creationId xmlns:a16="http://schemas.microsoft.com/office/drawing/2014/main" id="{350A9B83-5563-2D42-7914-13DE81800BE3}"/>
              </a:ext>
            </a:extLst>
          </p:cNvPr>
          <p:cNvSpPr/>
          <p:nvPr/>
        </p:nvSpPr>
        <p:spPr>
          <a:xfrm>
            <a:off x="580916" y="6076054"/>
            <a:ext cx="1075762" cy="60444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1785769" y="3428999"/>
            <a:ext cx="6222156" cy="284270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700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photo&#10;&#10;Description automatically generated">
            <a:extLst>
              <a:ext uri="{FF2B5EF4-FFF2-40B4-BE49-F238E27FC236}">
                <a16:creationId xmlns:a16="http://schemas.microsoft.com/office/drawing/2014/main" id="{C03C6B84-BAF4-0A31-667E-6D40BD82F10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607" b="-4607"/>
          <a:stretch/>
        </p:blipFill>
        <p:spPr/>
      </p:pic>
      <p:sp>
        <p:nvSpPr>
          <p:cNvPr id="3" name="Text Placeholder 2">
            <a:extLst>
              <a:ext uri="{FF2B5EF4-FFF2-40B4-BE49-F238E27FC236}">
                <a16:creationId xmlns:a16="http://schemas.microsoft.com/office/drawing/2014/main" id="{228AED14-C49F-5D35-6BC1-E88AE17BE84B}"/>
              </a:ext>
            </a:extLst>
          </p:cNvPr>
          <p:cNvSpPr>
            <a:spLocks noGrp="1"/>
          </p:cNvSpPr>
          <p:nvPr>
            <p:ph type="body" sz="quarter" idx="14"/>
          </p:nvPr>
        </p:nvSpPr>
        <p:spPr/>
        <p:txBody>
          <a:bodyPr/>
          <a:lstStyle/>
          <a:p>
            <a:r>
              <a:rPr lang="en-US" dirty="0"/>
              <a:t>Image chosen.</a:t>
            </a:r>
          </a:p>
        </p:txBody>
      </p:sp>
      <p:sp>
        <p:nvSpPr>
          <p:cNvPr id="6" name="Rectangle 5">
            <a:extLst>
              <a:ext uri="{FF2B5EF4-FFF2-40B4-BE49-F238E27FC236}">
                <a16:creationId xmlns:a16="http://schemas.microsoft.com/office/drawing/2014/main" id="{AB1C4D60-15FA-0DD6-D11E-4F494EFB5B27}"/>
              </a:ext>
            </a:extLst>
          </p:cNvPr>
          <p:cNvSpPr/>
          <p:nvPr/>
        </p:nvSpPr>
        <p:spPr>
          <a:xfrm>
            <a:off x="247426" y="1506071"/>
            <a:ext cx="5626249" cy="280774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1758553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slider carousel&#10;&#10;Description automatically generated">
            <a:extLst>
              <a:ext uri="{FF2B5EF4-FFF2-40B4-BE49-F238E27FC236}">
                <a16:creationId xmlns:a16="http://schemas.microsoft.com/office/drawing/2014/main" id="{684B69AC-D510-869E-46B3-1E85D8EEE37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8610" b="-28610"/>
          <a:stretch/>
        </p:blipFill>
        <p:spPr/>
      </p:pic>
      <p:sp>
        <p:nvSpPr>
          <p:cNvPr id="3" name="Text Placeholder 2">
            <a:extLst>
              <a:ext uri="{FF2B5EF4-FFF2-40B4-BE49-F238E27FC236}">
                <a16:creationId xmlns:a16="http://schemas.microsoft.com/office/drawing/2014/main" id="{91549368-F0D0-09E9-ED0D-B4A1EA8F369B}"/>
              </a:ext>
            </a:extLst>
          </p:cNvPr>
          <p:cNvSpPr>
            <a:spLocks noGrp="1"/>
          </p:cNvSpPr>
          <p:nvPr>
            <p:ph type="body" sz="quarter" idx="14"/>
          </p:nvPr>
        </p:nvSpPr>
        <p:spPr/>
        <p:txBody>
          <a:bodyPr/>
          <a:lstStyle/>
          <a:p>
            <a:r>
              <a:rPr lang="en-US" dirty="0"/>
              <a:t>By clicking the 3 dots you can Change image or Edit this image.</a:t>
            </a:r>
          </a:p>
        </p:txBody>
      </p:sp>
      <p:sp>
        <p:nvSpPr>
          <p:cNvPr id="6" name="Rectangle 5">
            <a:extLst>
              <a:ext uri="{FF2B5EF4-FFF2-40B4-BE49-F238E27FC236}">
                <a16:creationId xmlns:a16="http://schemas.microsoft.com/office/drawing/2014/main" id="{95832CE5-7BFC-6196-4A45-ECE66CD2F5D2}"/>
              </a:ext>
            </a:extLst>
          </p:cNvPr>
          <p:cNvSpPr/>
          <p:nvPr/>
        </p:nvSpPr>
        <p:spPr>
          <a:xfrm>
            <a:off x="4518212" y="2581836"/>
            <a:ext cx="387276"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627204ED-2518-3BBB-78FC-2C401139B479}"/>
              </a:ext>
            </a:extLst>
          </p:cNvPr>
          <p:cNvCxnSpPr>
            <a:stCxn id="3" idx="1"/>
          </p:cNvCxnSpPr>
          <p:nvPr/>
        </p:nvCxnSpPr>
        <p:spPr>
          <a:xfrm flipH="1" flipV="1">
            <a:off x="4991548" y="2721685"/>
            <a:ext cx="3016377" cy="70731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73383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DF57AFD-AFFA-B624-886D-34B0AAC2317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6241" r="-46241"/>
          <a:stretch/>
        </p:blipFill>
        <p:spPr/>
      </p:pic>
      <p:sp>
        <p:nvSpPr>
          <p:cNvPr id="3" name="Text Placeholder 2">
            <a:extLst>
              <a:ext uri="{FF2B5EF4-FFF2-40B4-BE49-F238E27FC236}">
                <a16:creationId xmlns:a16="http://schemas.microsoft.com/office/drawing/2014/main" id="{3D70DD85-FF29-B881-A952-2C0CD861EC5E}"/>
              </a:ext>
            </a:extLst>
          </p:cNvPr>
          <p:cNvSpPr>
            <a:spLocks noGrp="1"/>
          </p:cNvSpPr>
          <p:nvPr>
            <p:ph type="body" sz="quarter" idx="14"/>
          </p:nvPr>
        </p:nvSpPr>
        <p:spPr/>
        <p:txBody>
          <a:bodyPr/>
          <a:lstStyle/>
          <a:p>
            <a:r>
              <a:rPr lang="en-US" dirty="0"/>
              <a:t>Beneath Choose an image you can Choose color for your title text. Let’s make it Blue (logo).</a:t>
            </a:r>
          </a:p>
        </p:txBody>
      </p:sp>
      <p:sp>
        <p:nvSpPr>
          <p:cNvPr id="6" name="Rectangle 5">
            <a:extLst>
              <a:ext uri="{FF2B5EF4-FFF2-40B4-BE49-F238E27FC236}">
                <a16:creationId xmlns:a16="http://schemas.microsoft.com/office/drawing/2014/main" id="{F038E6B3-E1BF-AF9A-8E98-49EF0BE70A09}"/>
              </a:ext>
            </a:extLst>
          </p:cNvPr>
          <p:cNvSpPr/>
          <p:nvPr/>
        </p:nvSpPr>
        <p:spPr>
          <a:xfrm>
            <a:off x="2205318" y="2474259"/>
            <a:ext cx="3001383" cy="429230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5E85D87-911A-15AA-D9DD-707F9211750B}"/>
              </a:ext>
            </a:extLst>
          </p:cNvPr>
          <p:cNvCxnSpPr>
            <a:stCxn id="3" idx="1"/>
          </p:cNvCxnSpPr>
          <p:nvPr/>
        </p:nvCxnSpPr>
        <p:spPr>
          <a:xfrm flipH="1">
            <a:off x="5335793" y="3429000"/>
            <a:ext cx="2672132" cy="265982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1498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rocks and water&#10;&#10;Description automatically generated with medium confidence">
            <a:extLst>
              <a:ext uri="{FF2B5EF4-FFF2-40B4-BE49-F238E27FC236}">
                <a16:creationId xmlns:a16="http://schemas.microsoft.com/office/drawing/2014/main" id="{C498B634-6FC6-7EA8-1C8A-A7F5B355C0F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7970" b="-57970"/>
          <a:stretch/>
        </p:blipFill>
        <p:spPr/>
      </p:pic>
      <p:sp>
        <p:nvSpPr>
          <p:cNvPr id="3" name="Text Placeholder 2">
            <a:extLst>
              <a:ext uri="{FF2B5EF4-FFF2-40B4-BE49-F238E27FC236}">
                <a16:creationId xmlns:a16="http://schemas.microsoft.com/office/drawing/2014/main" id="{7690BB64-3F31-AC61-7E41-B631CF6E0698}"/>
              </a:ext>
            </a:extLst>
          </p:cNvPr>
          <p:cNvSpPr>
            <a:spLocks noGrp="1"/>
          </p:cNvSpPr>
          <p:nvPr>
            <p:ph type="body" sz="quarter" idx="14"/>
          </p:nvPr>
        </p:nvSpPr>
        <p:spPr/>
        <p:txBody>
          <a:bodyPr/>
          <a:lstStyle/>
          <a:p>
            <a:r>
              <a:rPr lang="en-US" dirty="0"/>
              <a:t>Going live we can see our Title text is now in blue.</a:t>
            </a:r>
          </a:p>
        </p:txBody>
      </p:sp>
      <p:sp>
        <p:nvSpPr>
          <p:cNvPr id="6" name="Rectangle 5">
            <a:extLst>
              <a:ext uri="{FF2B5EF4-FFF2-40B4-BE49-F238E27FC236}">
                <a16:creationId xmlns:a16="http://schemas.microsoft.com/office/drawing/2014/main" id="{1041CC33-73F4-910C-74A9-C4A754908979}"/>
              </a:ext>
            </a:extLst>
          </p:cNvPr>
          <p:cNvSpPr/>
          <p:nvPr/>
        </p:nvSpPr>
        <p:spPr>
          <a:xfrm>
            <a:off x="871369" y="3248809"/>
            <a:ext cx="2420471" cy="333487"/>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7CA0571-723B-A1D2-440B-55A5DEDEA1FC}"/>
              </a:ext>
            </a:extLst>
          </p:cNvPr>
          <p:cNvCxnSpPr>
            <a:stCxn id="3" idx="1"/>
          </p:cNvCxnSpPr>
          <p:nvPr/>
        </p:nvCxnSpPr>
        <p:spPr>
          <a:xfrm flipH="1">
            <a:off x="3431689" y="3429000"/>
            <a:ext cx="4576236"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7068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6DE58F4-DB10-D298-590A-DFE009C1859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7342" b="-27342"/>
          <a:stretch/>
        </p:blipFill>
        <p:spPr/>
      </p:pic>
      <p:sp>
        <p:nvSpPr>
          <p:cNvPr id="3" name="Text Placeholder 2">
            <a:extLst>
              <a:ext uri="{FF2B5EF4-FFF2-40B4-BE49-F238E27FC236}">
                <a16:creationId xmlns:a16="http://schemas.microsoft.com/office/drawing/2014/main" id="{CA10B2FD-FCC0-8D8B-64FA-62E0DCC7C5B4}"/>
              </a:ext>
            </a:extLst>
          </p:cNvPr>
          <p:cNvSpPr>
            <a:spLocks noGrp="1"/>
          </p:cNvSpPr>
          <p:nvPr>
            <p:ph type="body" sz="quarter" idx="14"/>
          </p:nvPr>
        </p:nvSpPr>
        <p:spPr/>
        <p:txBody>
          <a:bodyPr/>
          <a:lstStyle/>
          <a:p>
            <a:r>
              <a:rPr lang="en-US" dirty="0"/>
              <a:t>To add a new item, click the plus icon.</a:t>
            </a:r>
          </a:p>
        </p:txBody>
      </p:sp>
      <p:sp>
        <p:nvSpPr>
          <p:cNvPr id="6" name="Circle: Hollow 5">
            <a:extLst>
              <a:ext uri="{FF2B5EF4-FFF2-40B4-BE49-F238E27FC236}">
                <a16:creationId xmlns:a16="http://schemas.microsoft.com/office/drawing/2014/main" id="{F699B1B2-EEF8-B82D-3121-8F847578CFEA}"/>
              </a:ext>
            </a:extLst>
          </p:cNvPr>
          <p:cNvSpPr>
            <a:spLocks noChangeAspect="1"/>
          </p:cNvSpPr>
          <p:nvPr/>
        </p:nvSpPr>
        <p:spPr>
          <a:xfrm>
            <a:off x="523735" y="4306358"/>
            <a:ext cx="914400" cy="914400"/>
          </a:xfrm>
          <a:prstGeom prst="donut">
            <a:avLst>
              <a:gd name="adj" fmla="val 18939"/>
            </a:avLst>
          </a:prstGeom>
          <a:gradFill flip="none" rotWithShape="1">
            <a:gsLst>
              <a:gs pos="0">
                <a:schemeClr val="accent5">
                  <a:lumMod val="42000"/>
                  <a:lumOff val="58000"/>
                </a:schemeClr>
              </a:gs>
              <a:gs pos="46000">
                <a:schemeClr val="accent5">
                  <a:lumMod val="95000"/>
                  <a:lumOff val="5000"/>
                </a:schemeClr>
              </a:gs>
              <a:gs pos="100000">
                <a:schemeClr val="accent5"/>
              </a:gs>
            </a:gsLst>
            <a:path path="circle">
              <a:fillToRect l="100000" t="100000"/>
            </a:path>
            <a:tileRect r="-100000" b="-100000"/>
          </a:gradFill>
          <a:ln w="9525">
            <a:noFill/>
          </a:ln>
          <a:effectLst>
            <a:outerShdw blurRad="50800" dist="50800" dir="5400000" algn="ctr"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9CBB66F7-8BDB-5508-CE28-2AEC665354ED}"/>
              </a:ext>
            </a:extLst>
          </p:cNvPr>
          <p:cNvCxnSpPr>
            <a:stCxn id="5" idx="3"/>
          </p:cNvCxnSpPr>
          <p:nvPr/>
        </p:nvCxnSpPr>
        <p:spPr>
          <a:xfrm flipH="1">
            <a:off x="1438135" y="3429000"/>
            <a:ext cx="6569790" cy="121830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0902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 page&#10;&#10;Description automatically generated">
            <a:extLst>
              <a:ext uri="{FF2B5EF4-FFF2-40B4-BE49-F238E27FC236}">
                <a16:creationId xmlns:a16="http://schemas.microsoft.com/office/drawing/2014/main" id="{528D774F-3A33-68C1-C4CB-AEBF163064A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334" r="-25334"/>
          <a:stretch/>
        </p:blipFill>
        <p:spPr/>
      </p:pic>
      <p:sp>
        <p:nvSpPr>
          <p:cNvPr id="3" name="Text Placeholder 2">
            <a:extLst>
              <a:ext uri="{FF2B5EF4-FFF2-40B4-BE49-F238E27FC236}">
                <a16:creationId xmlns:a16="http://schemas.microsoft.com/office/drawing/2014/main" id="{843E2A1D-7BB6-1E32-8658-23C6355D53A4}"/>
              </a:ext>
            </a:extLst>
          </p:cNvPr>
          <p:cNvSpPr>
            <a:spLocks noGrp="1"/>
          </p:cNvSpPr>
          <p:nvPr>
            <p:ph type="body" sz="quarter" idx="14"/>
          </p:nvPr>
        </p:nvSpPr>
        <p:spPr/>
        <p:txBody>
          <a:bodyPr/>
          <a:lstStyle/>
          <a:p>
            <a:r>
              <a:rPr lang="en-US" dirty="0"/>
              <a:t>Fill out the fields as earlier.</a:t>
            </a:r>
          </a:p>
        </p:txBody>
      </p:sp>
    </p:spTree>
    <p:extLst>
      <p:ext uri="{BB962C8B-B14F-4D97-AF65-F5344CB8AC3E}">
        <p14:creationId xmlns:p14="http://schemas.microsoft.com/office/powerpoint/2010/main" val="134173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view of a planet from space&#10;&#10;Description automatically generated">
            <a:extLst>
              <a:ext uri="{FF2B5EF4-FFF2-40B4-BE49-F238E27FC236}">
                <a16:creationId xmlns:a16="http://schemas.microsoft.com/office/drawing/2014/main" id="{99DFE715-1925-59F9-925C-7C77D3B2A3D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4511" b="-54511"/>
          <a:stretch/>
        </p:blipFill>
        <p:spPr/>
      </p:pic>
      <p:sp>
        <p:nvSpPr>
          <p:cNvPr id="3" name="Text Placeholder 2">
            <a:extLst>
              <a:ext uri="{FF2B5EF4-FFF2-40B4-BE49-F238E27FC236}">
                <a16:creationId xmlns:a16="http://schemas.microsoft.com/office/drawing/2014/main" id="{801FB149-0C8F-D05D-CD8C-19813A0A1190}"/>
              </a:ext>
            </a:extLst>
          </p:cNvPr>
          <p:cNvSpPr>
            <a:spLocks noGrp="1"/>
          </p:cNvSpPr>
          <p:nvPr>
            <p:ph type="body" sz="quarter" idx="14"/>
          </p:nvPr>
        </p:nvSpPr>
        <p:spPr/>
        <p:txBody>
          <a:bodyPr/>
          <a:lstStyle/>
          <a:p>
            <a:r>
              <a:rPr lang="en-US" dirty="0"/>
              <a:t>Going live we see our newly added item. You can add many more images. You can slide between the images by holding left mouse and dragging left or right.</a:t>
            </a:r>
          </a:p>
        </p:txBody>
      </p:sp>
      <p:sp>
        <p:nvSpPr>
          <p:cNvPr id="6" name="Rectangle 5">
            <a:extLst>
              <a:ext uri="{FF2B5EF4-FFF2-40B4-BE49-F238E27FC236}">
                <a16:creationId xmlns:a16="http://schemas.microsoft.com/office/drawing/2014/main" id="{D1380DB3-1D44-62B2-4869-57AFB4A2BB6E}"/>
              </a:ext>
            </a:extLst>
          </p:cNvPr>
          <p:cNvSpPr/>
          <p:nvPr/>
        </p:nvSpPr>
        <p:spPr>
          <a:xfrm>
            <a:off x="3958814" y="1893345"/>
            <a:ext cx="3926541" cy="308744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86469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slider carousel&#10;&#10;Description automatically generated">
            <a:extLst>
              <a:ext uri="{FF2B5EF4-FFF2-40B4-BE49-F238E27FC236}">
                <a16:creationId xmlns:a16="http://schemas.microsoft.com/office/drawing/2014/main" id="{81CC00EC-B411-DF81-B510-3FE9AB801EF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0755" r="-30755"/>
          <a:stretch/>
        </p:blipFill>
        <p:spPr/>
      </p:pic>
      <p:sp>
        <p:nvSpPr>
          <p:cNvPr id="3" name="Text Placeholder 2">
            <a:extLst>
              <a:ext uri="{FF2B5EF4-FFF2-40B4-BE49-F238E27FC236}">
                <a16:creationId xmlns:a16="http://schemas.microsoft.com/office/drawing/2014/main" id="{9F136AB2-0BC3-640B-E592-762F3F965700}"/>
              </a:ext>
            </a:extLst>
          </p:cNvPr>
          <p:cNvSpPr>
            <a:spLocks noGrp="1"/>
          </p:cNvSpPr>
          <p:nvPr>
            <p:ph type="body" sz="quarter" idx="14"/>
          </p:nvPr>
        </p:nvSpPr>
        <p:spPr/>
        <p:txBody>
          <a:bodyPr/>
          <a:lstStyle/>
          <a:p>
            <a:r>
              <a:rPr lang="en-US" dirty="0"/>
              <a:t>Beneath Title you can set Background theme. You can select a Dark theme which will make your block have a dark background. The Light option gives a light background.</a:t>
            </a:r>
          </a:p>
        </p:txBody>
      </p:sp>
      <p:sp>
        <p:nvSpPr>
          <p:cNvPr id="6" name="Rectangle 5">
            <a:extLst>
              <a:ext uri="{FF2B5EF4-FFF2-40B4-BE49-F238E27FC236}">
                <a16:creationId xmlns:a16="http://schemas.microsoft.com/office/drawing/2014/main" id="{B8BE22A3-CFD1-F9FB-4F60-03788738C07D}"/>
              </a:ext>
            </a:extLst>
          </p:cNvPr>
          <p:cNvSpPr/>
          <p:nvPr/>
        </p:nvSpPr>
        <p:spPr>
          <a:xfrm>
            <a:off x="1882588" y="2635624"/>
            <a:ext cx="2840019" cy="2904564"/>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7C1BAA0D-87C9-C15F-E533-61016A9B0D8D}"/>
              </a:ext>
            </a:extLst>
          </p:cNvPr>
          <p:cNvCxnSpPr>
            <a:stCxn id="5" idx="3"/>
          </p:cNvCxnSpPr>
          <p:nvPr/>
        </p:nvCxnSpPr>
        <p:spPr>
          <a:xfrm flipH="1">
            <a:off x="4873214" y="3429000"/>
            <a:ext cx="3134711" cy="94936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7809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D680A4EE-EFBD-F3A7-C811-638CCB7769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769" b="-10769"/>
          <a:stretch/>
        </p:blipFill>
        <p:spPr/>
      </p:pic>
      <p:sp>
        <p:nvSpPr>
          <p:cNvPr id="3" name="Text Placeholder 2">
            <a:extLst>
              <a:ext uri="{FF2B5EF4-FFF2-40B4-BE49-F238E27FC236}">
                <a16:creationId xmlns:a16="http://schemas.microsoft.com/office/drawing/2014/main" id="{2AF110A0-A175-7439-F12E-A6CA94290ED8}"/>
              </a:ext>
            </a:extLst>
          </p:cNvPr>
          <p:cNvSpPr>
            <a:spLocks noGrp="1"/>
          </p:cNvSpPr>
          <p:nvPr>
            <p:ph type="body" sz="quarter" idx="14"/>
          </p:nvPr>
        </p:nvSpPr>
        <p:spPr/>
        <p:txBody>
          <a:bodyPr/>
          <a:lstStyle/>
          <a:p>
            <a:r>
              <a:rPr lang="en-US" dirty="0"/>
              <a:t>Beneath Background theme you can set Description area dark. It will add a dark grey background to your text elements. </a:t>
            </a:r>
          </a:p>
        </p:txBody>
      </p:sp>
      <p:sp>
        <p:nvSpPr>
          <p:cNvPr id="6" name="Rectangle 5">
            <a:extLst>
              <a:ext uri="{FF2B5EF4-FFF2-40B4-BE49-F238E27FC236}">
                <a16:creationId xmlns:a16="http://schemas.microsoft.com/office/drawing/2014/main" id="{92C13001-32E9-4741-6159-D0E0053DCCD2}"/>
              </a:ext>
            </a:extLst>
          </p:cNvPr>
          <p:cNvSpPr/>
          <p:nvPr/>
        </p:nvSpPr>
        <p:spPr>
          <a:xfrm>
            <a:off x="247426" y="2173045"/>
            <a:ext cx="7551868" cy="1473797"/>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205513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 screen&#10;&#10;Description automatically generated">
            <a:extLst>
              <a:ext uri="{FF2B5EF4-FFF2-40B4-BE49-F238E27FC236}">
                <a16:creationId xmlns:a16="http://schemas.microsoft.com/office/drawing/2014/main" id="{55033BA8-0324-C7E0-3E1E-9B88690EF73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640" r="-20640"/>
          <a:stretch/>
        </p:blipFill>
        <p:spPr/>
      </p:pic>
      <p:sp>
        <p:nvSpPr>
          <p:cNvPr id="3" name="Text Placeholder 2">
            <a:extLst>
              <a:ext uri="{FF2B5EF4-FFF2-40B4-BE49-F238E27FC236}">
                <a16:creationId xmlns:a16="http://schemas.microsoft.com/office/drawing/2014/main" id="{0F69DDF6-E1DE-A5A4-BA64-63FB227BD070}"/>
              </a:ext>
            </a:extLst>
          </p:cNvPr>
          <p:cNvSpPr>
            <a:spLocks noGrp="1"/>
          </p:cNvSpPr>
          <p:nvPr>
            <p:ph type="body" sz="quarter" idx="14"/>
          </p:nvPr>
        </p:nvSpPr>
        <p:spPr/>
        <p:txBody>
          <a:bodyPr>
            <a:normAutofit fontScale="92500" lnSpcReduction="20000"/>
          </a:bodyPr>
          <a:lstStyle/>
          <a:p>
            <a:r>
              <a:rPr lang="en-US" dirty="0"/>
              <a:t>Below Background theme, you can select when or for whom the block will be shown. </a:t>
            </a:r>
          </a:p>
          <a:p>
            <a:pPr marL="457200" indent="-457200">
              <a:buFont typeface="Arial" panose="020B0604020202020204" pitchFamily="34" charset="0"/>
              <a:buChar char="•"/>
            </a:pPr>
            <a:r>
              <a:rPr lang="en-US" dirty="0"/>
              <a:t>Always: Will always show.</a:t>
            </a:r>
          </a:p>
          <a:p>
            <a:pPr marL="457200" indent="-457200">
              <a:buFont typeface="Arial" panose="020B0604020202020204" pitchFamily="34" charset="0"/>
              <a:buChar char="•"/>
            </a:pPr>
            <a:r>
              <a:rPr lang="en-US" dirty="0"/>
              <a:t>Logged out: Only shows when viewer is logged out.</a:t>
            </a:r>
          </a:p>
          <a:p>
            <a:pPr marL="457200" indent="-457200">
              <a:buFont typeface="Arial" panose="020B0604020202020204" pitchFamily="34" charset="0"/>
              <a:buChar char="•"/>
            </a:pPr>
            <a:r>
              <a:rPr lang="en-US" dirty="0"/>
              <a:t>Logged in: Only shows when viewer is logged in.</a:t>
            </a:r>
          </a:p>
          <a:p>
            <a:pPr marL="457200" indent="-457200">
              <a:buFont typeface="Arial" panose="020B0604020202020204" pitchFamily="34" charset="0"/>
              <a:buChar char="•"/>
            </a:pPr>
            <a:r>
              <a:rPr lang="en-US" dirty="0"/>
              <a:t>Is customer: Only shows when viewer is a customer.</a:t>
            </a:r>
          </a:p>
          <a:p>
            <a:pPr marL="457200" indent="-457200">
              <a:buFont typeface="Arial" panose="020B0604020202020204" pitchFamily="34" charset="0"/>
              <a:buChar char="•"/>
            </a:pPr>
            <a:r>
              <a:rPr lang="en-US" dirty="0"/>
              <a:t>Is staff: Only shows if viewer is a staff.</a:t>
            </a:r>
          </a:p>
          <a:p>
            <a:pPr marL="457200" indent="-457200">
              <a:buFont typeface="Arial" panose="020B0604020202020204" pitchFamily="34" charset="0"/>
              <a:buChar char="•"/>
            </a:pPr>
            <a:r>
              <a:rPr lang="en-US" dirty="0"/>
              <a:t>Is admin: Only shows when viewer is an admin. </a:t>
            </a:r>
          </a:p>
        </p:txBody>
      </p:sp>
    </p:spTree>
    <p:extLst>
      <p:ext uri="{BB962C8B-B14F-4D97-AF65-F5344CB8AC3E}">
        <p14:creationId xmlns:p14="http://schemas.microsoft.com/office/powerpoint/2010/main" val="5658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 page&#10;&#10;Description automatically generated">
            <a:extLst>
              <a:ext uri="{FF2B5EF4-FFF2-40B4-BE49-F238E27FC236}">
                <a16:creationId xmlns:a16="http://schemas.microsoft.com/office/drawing/2014/main" id="{2598823D-0515-1C83-D570-6B061ECF33D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732" r="-10732"/>
          <a:stretch/>
        </p:blipFill>
        <p:spPr/>
      </p:pic>
      <p:sp>
        <p:nvSpPr>
          <p:cNvPr id="3" name="Text Placeholder 2">
            <a:extLst>
              <a:ext uri="{FF2B5EF4-FFF2-40B4-BE49-F238E27FC236}">
                <a16:creationId xmlns:a16="http://schemas.microsoft.com/office/drawing/2014/main" id="{DFB4F5CF-130E-05BD-4CEE-BA28A810A359}"/>
              </a:ext>
            </a:extLst>
          </p:cNvPr>
          <p:cNvSpPr>
            <a:spLocks noGrp="1"/>
          </p:cNvSpPr>
          <p:nvPr>
            <p:ph type="body" sz="quarter" idx="14"/>
          </p:nvPr>
        </p:nvSpPr>
        <p:spPr/>
        <p:txBody>
          <a:bodyPr/>
          <a:lstStyle/>
          <a:p>
            <a:r>
              <a:rPr lang="en-US" dirty="0"/>
              <a:t>Beneath Show block you can write Title.</a:t>
            </a:r>
          </a:p>
        </p:txBody>
      </p:sp>
      <p:sp>
        <p:nvSpPr>
          <p:cNvPr id="6" name="Rectangle 5">
            <a:extLst>
              <a:ext uri="{FF2B5EF4-FFF2-40B4-BE49-F238E27FC236}">
                <a16:creationId xmlns:a16="http://schemas.microsoft.com/office/drawing/2014/main" id="{F5693B31-D594-A90C-3022-AC3A203650F1}"/>
              </a:ext>
            </a:extLst>
          </p:cNvPr>
          <p:cNvSpPr/>
          <p:nvPr/>
        </p:nvSpPr>
        <p:spPr>
          <a:xfrm>
            <a:off x="1613647" y="2947595"/>
            <a:ext cx="4873214" cy="173198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4038CA4F-224A-F33E-9445-CB2B2E705A8F}"/>
              </a:ext>
            </a:extLst>
          </p:cNvPr>
          <p:cNvCxnSpPr>
            <a:stCxn id="5" idx="3"/>
          </p:cNvCxnSpPr>
          <p:nvPr/>
        </p:nvCxnSpPr>
        <p:spPr>
          <a:xfrm flipH="1">
            <a:off x="6594438" y="3429000"/>
            <a:ext cx="1413487" cy="46526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3063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53359FED-5BC5-6320-5E8E-30A4D3C0B73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9254" b="-19254"/>
          <a:stretch/>
        </p:blipFill>
        <p:spPr/>
      </p:pic>
      <p:sp>
        <p:nvSpPr>
          <p:cNvPr id="3" name="Text Placeholder 2">
            <a:extLst>
              <a:ext uri="{FF2B5EF4-FFF2-40B4-BE49-F238E27FC236}">
                <a16:creationId xmlns:a16="http://schemas.microsoft.com/office/drawing/2014/main" id="{B923F989-C3D1-74F7-8069-727B2FD3783E}"/>
              </a:ext>
            </a:extLst>
          </p:cNvPr>
          <p:cNvSpPr>
            <a:spLocks noGrp="1"/>
          </p:cNvSpPr>
          <p:nvPr>
            <p:ph type="body" sz="quarter" idx="14"/>
          </p:nvPr>
        </p:nvSpPr>
        <p:spPr/>
        <p:txBody>
          <a:bodyPr/>
          <a:lstStyle/>
          <a:p>
            <a:r>
              <a:rPr lang="en-US" dirty="0"/>
              <a:t>To go live first click the arrow to open the menu. Then click Publish.</a:t>
            </a:r>
          </a:p>
        </p:txBody>
      </p:sp>
      <p:sp>
        <p:nvSpPr>
          <p:cNvPr id="6" name="Rectangle 5">
            <a:extLst>
              <a:ext uri="{FF2B5EF4-FFF2-40B4-BE49-F238E27FC236}">
                <a16:creationId xmlns:a16="http://schemas.microsoft.com/office/drawing/2014/main" id="{C9B7725E-9514-40A3-4B04-56D045D27CFD}"/>
              </a:ext>
            </a:extLst>
          </p:cNvPr>
          <p:cNvSpPr/>
          <p:nvPr/>
        </p:nvSpPr>
        <p:spPr>
          <a:xfrm>
            <a:off x="4389120" y="5217459"/>
            <a:ext cx="441064" cy="57015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7F4D501A-47AB-64A6-155E-DF5C098C44FD}"/>
              </a:ext>
            </a:extLst>
          </p:cNvPr>
          <p:cNvSpPr/>
          <p:nvPr/>
        </p:nvSpPr>
        <p:spPr>
          <a:xfrm>
            <a:off x="398033" y="4163209"/>
            <a:ext cx="1065007" cy="46257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B7B3E03F-8FCB-7624-C8CE-9A74721433EA}"/>
              </a:ext>
            </a:extLst>
          </p:cNvPr>
          <p:cNvCxnSpPr>
            <a:stCxn id="5" idx="3"/>
          </p:cNvCxnSpPr>
          <p:nvPr/>
        </p:nvCxnSpPr>
        <p:spPr>
          <a:xfrm flipH="1">
            <a:off x="4927002" y="3429000"/>
            <a:ext cx="3080923" cy="178845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6BC6951C-D37B-3863-8DEC-F628A8D18E11}"/>
              </a:ext>
            </a:extLst>
          </p:cNvPr>
          <p:cNvCxnSpPr>
            <a:stCxn id="6" idx="1"/>
          </p:cNvCxnSpPr>
          <p:nvPr/>
        </p:nvCxnSpPr>
        <p:spPr>
          <a:xfrm flipH="1" flipV="1">
            <a:off x="1549101" y="4453666"/>
            <a:ext cx="2840019" cy="104887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9872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570CD293-6B6D-4BFF-D5F2-C9D281F24C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4" r="474"/>
          <a:stretch>
            <a:fillRect/>
          </a:stretch>
        </p:blipFill>
        <p:spPr/>
      </p:pic>
      <p:sp>
        <p:nvSpPr>
          <p:cNvPr id="3" name="Text Placeholder 2">
            <a:extLst>
              <a:ext uri="{FF2B5EF4-FFF2-40B4-BE49-F238E27FC236}">
                <a16:creationId xmlns:a16="http://schemas.microsoft.com/office/drawing/2014/main" id="{E86601FA-3D39-AF11-B108-15F622EE1721}"/>
              </a:ext>
            </a:extLst>
          </p:cNvPr>
          <p:cNvSpPr>
            <a:spLocks noGrp="1"/>
          </p:cNvSpPr>
          <p:nvPr>
            <p:ph type="body" sz="quarter" idx="14"/>
          </p:nvPr>
        </p:nvSpPr>
        <p:spPr/>
        <p:txBody>
          <a:bodyPr/>
          <a:lstStyle/>
          <a:p>
            <a:r>
              <a:rPr lang="en-US" dirty="0"/>
              <a:t>Click View live to open your webpage and see what you created.</a:t>
            </a:r>
          </a:p>
        </p:txBody>
      </p:sp>
      <p:cxnSp>
        <p:nvCxnSpPr>
          <p:cNvPr id="7" name="Straight Arrow Connector 6">
            <a:extLst>
              <a:ext uri="{FF2B5EF4-FFF2-40B4-BE49-F238E27FC236}">
                <a16:creationId xmlns:a16="http://schemas.microsoft.com/office/drawing/2014/main" id="{F52C7B1E-DDF9-D1F4-50A3-39484F0927FE}"/>
              </a:ext>
            </a:extLst>
          </p:cNvPr>
          <p:cNvCxnSpPr>
            <a:cxnSpLocks/>
            <a:stCxn id="5" idx="3"/>
          </p:cNvCxnSpPr>
          <p:nvPr/>
        </p:nvCxnSpPr>
        <p:spPr>
          <a:xfrm flipH="1" flipV="1">
            <a:off x="4847771" y="1146627"/>
            <a:ext cx="3160154" cy="228237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19E7927E-2988-3175-660D-9BFD2282075E}"/>
              </a:ext>
            </a:extLst>
          </p:cNvPr>
          <p:cNvSpPr/>
          <p:nvPr/>
        </p:nvSpPr>
        <p:spPr>
          <a:xfrm>
            <a:off x="4107542" y="319314"/>
            <a:ext cx="1335314" cy="62411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071703807"/>
      </p:ext>
    </p:extLst>
  </p:cSld>
  <p:clrMapOvr>
    <a:masterClrMapping/>
  </p:clrMapOvr>
</p:sld>
</file>

<file path=ppt/theme/theme1.xml><?xml version="1.0" encoding="utf-8"?>
<a:theme xmlns:a="http://schemas.openxmlformats.org/drawingml/2006/main" name="Office Theme">
  <a:themeElements>
    <a:clrScheme name="Lightwave3D">
      <a:dk1>
        <a:sysClr val="windowText" lastClr="000000"/>
      </a:dk1>
      <a:lt1>
        <a:srgbClr val="F7F5ED"/>
      </a:lt1>
      <a:dk2>
        <a:srgbClr val="44546A"/>
      </a:dk2>
      <a:lt2>
        <a:srgbClr val="E7E6E6"/>
      </a:lt2>
      <a:accent1>
        <a:srgbClr val="000000"/>
      </a:accent1>
      <a:accent2>
        <a:srgbClr val="F7F5ED"/>
      </a:accent2>
      <a:accent3>
        <a:srgbClr val="333333"/>
      </a:accent3>
      <a:accent4>
        <a:srgbClr val="CCCCCC"/>
      </a:accent4>
      <a:accent5>
        <a:srgbClr val="F2A900"/>
      </a:accent5>
      <a:accent6>
        <a:srgbClr val="0079C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accent5"/>
          </a:solidFill>
        </a:ln>
        <a:effectLst/>
      </a:spPr>
      <a:bodyPr lIns="91440" tIns="45720" rtlCol="0" anchor="ctr"/>
      <a:lstStyle>
        <a:defPPr algn="ctr">
          <a:defRPr>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arrow" w="med" len="med"/>
        </a:ln>
        <a:effectLst>
          <a:outerShdw blurRad="50800" dist="38100" dir="5400000" algn="t" rotWithShape="0">
            <a:schemeClr val="accent1">
              <a:alpha val="40000"/>
            </a:schemeClr>
          </a:outerShdw>
        </a:effectLst>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633</Words>
  <Application>Microsoft Office PowerPoint</Application>
  <PresentationFormat>Widescreen</PresentationFormat>
  <Paragraphs>46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Guide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Block</dc:title>
  <dc:creator>Michael Lundager</dc:creator>
  <cp:lastModifiedBy>Michael Lundager</cp:lastModifiedBy>
  <cp:revision>150</cp:revision>
  <dcterms:created xsi:type="dcterms:W3CDTF">2023-11-16T12:05:29Z</dcterms:created>
  <dcterms:modified xsi:type="dcterms:W3CDTF">2023-11-22T18:31:43Z</dcterms:modified>
</cp:coreProperties>
</file>