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282" r:id="rId6"/>
    <p:sldId id="338" r:id="rId7"/>
    <p:sldId id="339" r:id="rId8"/>
    <p:sldId id="262" r:id="rId9"/>
    <p:sldId id="340" r:id="rId10"/>
    <p:sldId id="341" r:id="rId11"/>
    <p:sldId id="342" r:id="rId12"/>
    <p:sldId id="343" r:id="rId13"/>
    <p:sldId id="344" r:id="rId14"/>
    <p:sldId id="271" r:id="rId15"/>
    <p:sldId id="273" r:id="rId16"/>
    <p:sldId id="272" r:id="rId17"/>
    <p:sldId id="345" r:id="rId18"/>
    <p:sldId id="346" r:id="rId19"/>
    <p:sldId id="347" r:id="rId20"/>
    <p:sldId id="348" r:id="rId21"/>
    <p:sldId id="264" r:id="rId22"/>
    <p:sldId id="265" r:id="rId23"/>
    <p:sldId id="283" r:id="rId24"/>
    <p:sldId id="266" r:id="rId25"/>
    <p:sldId id="267" r:id="rId26"/>
    <p:sldId id="268" r:id="rId27"/>
    <p:sldId id="270" r:id="rId28"/>
    <p:sldId id="349" r:id="rId29"/>
    <p:sldId id="350" r:id="rId30"/>
    <p:sldId id="351" r:id="rId31"/>
    <p:sldId id="274" r:id="rId32"/>
    <p:sldId id="275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Slider card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5A52DC12-056D-5EF8-1F36-B21D7F249C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63" r="-2686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9BCA9-A45D-34F7-834F-705453EFA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D4FC5-1565-6464-480F-AFE2CDDDEF15}"/>
              </a:ext>
            </a:extLst>
          </p:cNvPr>
          <p:cNvSpPr/>
          <p:nvPr/>
        </p:nvSpPr>
        <p:spPr>
          <a:xfrm>
            <a:off x="1731981" y="2183802"/>
            <a:ext cx="3980330" cy="25280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83D7DA-50F4-4A7D-8F61-6B712D68078E}"/>
              </a:ext>
            </a:extLst>
          </p:cNvPr>
          <p:cNvCxnSpPr>
            <a:stCxn id="5" idx="3"/>
          </p:cNvCxnSpPr>
          <p:nvPr/>
        </p:nvCxnSpPr>
        <p:spPr>
          <a:xfrm flipH="1">
            <a:off x="5862918" y="3429000"/>
            <a:ext cx="2145007" cy="58360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9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ark sky with clouds&#10;&#10;Description automatically generated">
            <a:extLst>
              <a:ext uri="{FF2B5EF4-FFF2-40B4-BE49-F238E27FC236}">
                <a16:creationId xmlns:a16="http://schemas.microsoft.com/office/drawing/2014/main" id="{87ECFF43-6072-58E7-1F7A-5CBFE0146B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158" b="-1971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F27A-253A-2DD3-EDDE-1A2A9BF6A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see our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A77BB-209F-9067-EBB7-617EB3054CA8}"/>
              </a:ext>
            </a:extLst>
          </p:cNvPr>
          <p:cNvSpPr/>
          <p:nvPr/>
        </p:nvSpPr>
        <p:spPr>
          <a:xfrm>
            <a:off x="3238052" y="3227294"/>
            <a:ext cx="839097" cy="26894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E9ED74-7C9B-FD45-988A-F58093C82532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184074" y="3345628"/>
            <a:ext cx="3823851" cy="833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8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257BBD5-C14B-5CCC-CC1B-FA900386A2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58" b="-1105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EB62B-E48C-6D45-6EB1-C7B458BA3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write Link text. It functions as the Button text. It will not show until we provide an Internal page or an External page as a link.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342D1-C332-34DA-C494-9B4A031878BB}"/>
              </a:ext>
            </a:extLst>
          </p:cNvPr>
          <p:cNvSpPr/>
          <p:nvPr/>
        </p:nvSpPr>
        <p:spPr>
          <a:xfrm>
            <a:off x="215153" y="2011680"/>
            <a:ext cx="2463501" cy="15491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E8E90-CBB6-5488-D5CC-3462EEC1A1A5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796988" y="2990626"/>
            <a:ext cx="5210937" cy="4383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1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EB2C1284-9131-C460-3922-B2CDD13D46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7" r="-408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7FC59-855C-B31F-1733-F468EF9C8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Choose a page as an internal page link for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E79DB-8924-A0F5-A6AB-CBA9DEC6C53D}"/>
              </a:ext>
            </a:extLst>
          </p:cNvPr>
          <p:cNvSpPr/>
          <p:nvPr/>
        </p:nvSpPr>
        <p:spPr>
          <a:xfrm>
            <a:off x="946673" y="3926541"/>
            <a:ext cx="3775934" cy="88212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5A100D-7FAD-0EF3-930B-7D52DE7AEE07}"/>
              </a:ext>
            </a:extLst>
          </p:cNvPr>
          <p:cNvCxnSpPr>
            <a:stCxn id="3" idx="1"/>
          </p:cNvCxnSpPr>
          <p:nvPr/>
        </p:nvCxnSpPr>
        <p:spPr>
          <a:xfrm flipH="1">
            <a:off x="4862456" y="3429000"/>
            <a:ext cx="3145469" cy="8633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6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browser&#10;&#10;Description automatically generated">
            <a:extLst>
              <a:ext uri="{FF2B5EF4-FFF2-40B4-BE49-F238E27FC236}">
                <a16:creationId xmlns:a16="http://schemas.microsoft.com/office/drawing/2014/main" id="{4C70A200-2576-C83A-7616-078B3C8A8C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3" b="-96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8F19-E799-BBA5-55CE-35172AE885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 page you can set External link URL as the link for the button.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D0A2B-3A9C-BCB0-EB60-8DDEB9833F0E}"/>
              </a:ext>
            </a:extLst>
          </p:cNvPr>
          <p:cNvSpPr/>
          <p:nvPr/>
        </p:nvSpPr>
        <p:spPr>
          <a:xfrm>
            <a:off x="290456" y="2485016"/>
            <a:ext cx="6734288" cy="167819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5E0BC2-C40D-6006-DF5E-7ACEF742A28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164593" y="3429000"/>
            <a:ext cx="843332" cy="9950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5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browser&#10;&#10;Description automatically generated">
            <a:extLst>
              <a:ext uri="{FF2B5EF4-FFF2-40B4-BE49-F238E27FC236}">
                <a16:creationId xmlns:a16="http://schemas.microsoft.com/office/drawing/2014/main" id="{7B8C4E9E-9F0E-A330-6F0E-0017FE9887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5" r="-206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821F-1255-94D0-412A-BEF8DF852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set Open in new tab. If True, the browser will open a new link if the viewer clicks the button. We leave it at False.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2E9DD3-EC13-3459-972B-A8C53B372616}"/>
              </a:ext>
            </a:extLst>
          </p:cNvPr>
          <p:cNvSpPr/>
          <p:nvPr/>
        </p:nvSpPr>
        <p:spPr>
          <a:xfrm>
            <a:off x="1753496" y="2560320"/>
            <a:ext cx="3743662" cy="181804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D47F78-074F-B429-19D0-1EFD379CA8BE}"/>
              </a:ext>
            </a:extLst>
          </p:cNvPr>
          <p:cNvCxnSpPr>
            <a:stCxn id="3" idx="1"/>
          </p:cNvCxnSpPr>
          <p:nvPr/>
        </p:nvCxnSpPr>
        <p:spPr>
          <a:xfrm flipH="1">
            <a:off x="5669280" y="3429000"/>
            <a:ext cx="2338645" cy="3146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3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video&#10;&#10;Description automatically generated">
            <a:extLst>
              <a:ext uri="{FF2B5EF4-FFF2-40B4-BE49-F238E27FC236}">
                <a16:creationId xmlns:a16="http://schemas.microsoft.com/office/drawing/2014/main" id="{602176C9-1D3C-E460-48ED-E213B9D903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48" b="-20164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7303-5113-115A-0CE0-396ABA9A23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Button have been added below our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C186D-8FBA-3CB1-D6D2-9EA656AB78B4}"/>
              </a:ext>
            </a:extLst>
          </p:cNvPr>
          <p:cNvSpPr/>
          <p:nvPr/>
        </p:nvSpPr>
        <p:spPr>
          <a:xfrm>
            <a:off x="3238052" y="3429000"/>
            <a:ext cx="1527586" cy="4652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1A714F-F645-2FFB-5E1D-31604B97A274}"/>
              </a:ext>
            </a:extLst>
          </p:cNvPr>
          <p:cNvCxnSpPr>
            <a:stCxn id="3" idx="1"/>
          </p:cNvCxnSpPr>
          <p:nvPr/>
        </p:nvCxnSpPr>
        <p:spPr>
          <a:xfrm flipH="1">
            <a:off x="4873214" y="3429000"/>
            <a:ext cx="3134711" cy="2393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88" r="-459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Slider card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2394324" y="239969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3308724" y="978946"/>
            <a:ext cx="4699201" cy="245005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2104731" y="3996077"/>
            <a:ext cx="1316202" cy="52213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764715" y="1154369"/>
            <a:ext cx="86809" cy="27506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3F34E93-CD35-0FB9-1EC7-14D06B530F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72" r="-2397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3117-D8CA-3834-DAA9-3D177B05F3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tab, you can Choose an image as the Card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6E758-FBBA-DE05-5F77-F1104CC65392}"/>
              </a:ext>
            </a:extLst>
          </p:cNvPr>
          <p:cNvSpPr/>
          <p:nvPr/>
        </p:nvSpPr>
        <p:spPr>
          <a:xfrm>
            <a:off x="1710466" y="3367144"/>
            <a:ext cx="3431689" cy="6131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778F7C-4447-C69C-0A06-E3995565CB65}"/>
              </a:ext>
            </a:extLst>
          </p:cNvPr>
          <p:cNvCxnSpPr>
            <a:stCxn id="5" idx="3"/>
          </p:cNvCxnSpPr>
          <p:nvPr/>
        </p:nvCxnSpPr>
        <p:spPr>
          <a:xfrm flipH="1">
            <a:off x="5249732" y="3429000"/>
            <a:ext cx="2758193" cy="22860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3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BB75247F-3CF5-3276-8CB0-399497659B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" r="-10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09814-D6F2-DD84-4A2C-3C46C4AAE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 It will not be shown on the HTML page but will function as a title in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3D583-FF54-2C68-F505-3BC57320277E}"/>
              </a:ext>
            </a:extLst>
          </p:cNvPr>
          <p:cNvSpPr/>
          <p:nvPr/>
        </p:nvSpPr>
        <p:spPr>
          <a:xfrm>
            <a:off x="1549101" y="2743200"/>
            <a:ext cx="3184264" cy="265713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6D6186-DB2D-D4C4-7A48-E90D6A4335BB}"/>
              </a:ext>
            </a:extLst>
          </p:cNvPr>
          <p:cNvCxnSpPr>
            <a:stCxn id="5" idx="3"/>
          </p:cNvCxnSpPr>
          <p:nvPr/>
        </p:nvCxnSpPr>
        <p:spPr>
          <a:xfrm flipH="1">
            <a:off x="4894729" y="3429000"/>
            <a:ext cx="3113196" cy="1089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16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455B460-2649-28AD-5101-584147B7C0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11" r="-691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E2CF8-DCE2-AD35-3623-E8292AEF3A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selected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DA1BD-5165-4AE1-F551-EEB2D913B033}"/>
              </a:ext>
            </a:extLst>
          </p:cNvPr>
          <p:cNvSpPr/>
          <p:nvPr/>
        </p:nvSpPr>
        <p:spPr>
          <a:xfrm>
            <a:off x="580913" y="1688951"/>
            <a:ext cx="5615492" cy="29045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42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5B5842-887E-68CA-DB00-9621EA2CD8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47" b="-2484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2B7CA-ED78-4074-7D31-08E06B7C58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Clicking the 3 dots you can Change image or Edit this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8ADE8-D027-C43A-9A3C-342F40BD9290}"/>
              </a:ext>
            </a:extLst>
          </p:cNvPr>
          <p:cNvSpPr/>
          <p:nvPr/>
        </p:nvSpPr>
        <p:spPr>
          <a:xfrm>
            <a:off x="5206702" y="2775473"/>
            <a:ext cx="408790" cy="2904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230F5D-067C-1EEF-0454-46A8186419EA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712311" y="2936838"/>
            <a:ext cx="2295614" cy="49216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659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5F4FD5-A320-F6ED-BAD8-FF31947B0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53" r="-2775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C8FB-032C-4B28-94E1-083871004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Choose color for your title text.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77CA0-AC7A-2843-9682-A2DDBEA1C350}"/>
              </a:ext>
            </a:extLst>
          </p:cNvPr>
          <p:cNvSpPr/>
          <p:nvPr/>
        </p:nvSpPr>
        <p:spPr>
          <a:xfrm>
            <a:off x="1699708" y="839096"/>
            <a:ext cx="3808207" cy="557246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18698-D09A-4C69-D1A7-1EC15B1F5264}"/>
              </a:ext>
            </a:extLst>
          </p:cNvPr>
          <p:cNvCxnSpPr>
            <a:stCxn id="3" idx="1"/>
          </p:cNvCxnSpPr>
          <p:nvPr/>
        </p:nvCxnSpPr>
        <p:spPr>
          <a:xfrm flipH="1">
            <a:off x="5690795" y="3429000"/>
            <a:ext cx="2317130" cy="16916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14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D227900D-008E-A1A7-4A11-E1830A29EC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092" b="-20109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7CFF-EB4E-1660-2DC3-B31B7C40DF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5053C-C05A-CFA7-46F4-0554818D64C7}"/>
              </a:ext>
            </a:extLst>
          </p:cNvPr>
          <p:cNvSpPr/>
          <p:nvPr/>
        </p:nvSpPr>
        <p:spPr>
          <a:xfrm>
            <a:off x="3248809" y="3012142"/>
            <a:ext cx="1247887" cy="26894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1700A6-56BA-247F-3A90-5349EF30E7D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582758" y="3141233"/>
            <a:ext cx="3425167" cy="28776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72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7F925F-452B-884C-FB43-C526FC91AE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36" r="-6843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6FB5-ECD5-CA85-8509-4F517F344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text. Let’s set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7AC92-8F18-F6B1-5F4C-7B098F904629}"/>
              </a:ext>
            </a:extLst>
          </p:cNvPr>
          <p:cNvSpPr/>
          <p:nvPr/>
        </p:nvSpPr>
        <p:spPr>
          <a:xfrm>
            <a:off x="2517289" y="2280621"/>
            <a:ext cx="3001384" cy="434609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79DD53-DD7E-F885-2DDB-3C36E4933068}"/>
              </a:ext>
            </a:extLst>
          </p:cNvPr>
          <p:cNvCxnSpPr>
            <a:stCxn id="3" idx="1"/>
          </p:cNvCxnSpPr>
          <p:nvPr/>
        </p:nvCxnSpPr>
        <p:spPr>
          <a:xfrm flipH="1">
            <a:off x="5647765" y="3429000"/>
            <a:ext cx="2360160" cy="18422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2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37BD72F-00F6-28BE-97FB-426F42A19A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846" b="-2038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909B3-1B67-92DC-C3FE-7856E61D5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in Orange.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143F2-B107-F434-BECD-6266C6200113}"/>
              </a:ext>
            </a:extLst>
          </p:cNvPr>
          <p:cNvSpPr/>
          <p:nvPr/>
        </p:nvSpPr>
        <p:spPr>
          <a:xfrm>
            <a:off x="1226372" y="3281083"/>
            <a:ext cx="849854" cy="18019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01961E-2AC8-383E-7DE0-EF327A47CB03}"/>
              </a:ext>
            </a:extLst>
          </p:cNvPr>
          <p:cNvCxnSpPr>
            <a:stCxn id="5" idx="3"/>
          </p:cNvCxnSpPr>
          <p:nvPr/>
        </p:nvCxnSpPr>
        <p:spPr>
          <a:xfrm flipH="1">
            <a:off x="2162287" y="3429000"/>
            <a:ext cx="5845638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75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E0547C-19A2-9D98-2046-7FDADA9AC2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66" r="-271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E5B9A-E0AB-3AE3-46DD-7933D3B57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Choose color for your buttons link text.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4C81D-93A4-F602-5C61-F01924907E64}"/>
              </a:ext>
            </a:extLst>
          </p:cNvPr>
          <p:cNvSpPr/>
          <p:nvPr/>
        </p:nvSpPr>
        <p:spPr>
          <a:xfrm>
            <a:off x="1710466" y="2280621"/>
            <a:ext cx="3098202" cy="448593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D34125-C751-78A9-D1E8-18762F2A561B}"/>
              </a:ext>
            </a:extLst>
          </p:cNvPr>
          <p:cNvCxnSpPr>
            <a:stCxn id="5" idx="3"/>
          </p:cNvCxnSpPr>
          <p:nvPr/>
        </p:nvCxnSpPr>
        <p:spPr>
          <a:xfrm flipH="1">
            <a:off x="4948518" y="3429000"/>
            <a:ext cx="3059407" cy="24661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2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A25D44-58A8-B487-895B-5069BC6A46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05" r="-350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95DCE-5CF2-CBBA-069D-01BDD0C6D0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Background theme. Let’s set it to Dark for our block to have a dark background. Light gives the block a light background.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F9C93E-1776-EE51-982F-019ADA715CBE}"/>
              </a:ext>
            </a:extLst>
          </p:cNvPr>
          <p:cNvSpPr/>
          <p:nvPr/>
        </p:nvSpPr>
        <p:spPr>
          <a:xfrm>
            <a:off x="2011680" y="2893807"/>
            <a:ext cx="2926080" cy="301214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1C3563-3F25-D65C-045D-E6648C738BE7}"/>
              </a:ext>
            </a:extLst>
          </p:cNvPr>
          <p:cNvCxnSpPr>
            <a:stCxn id="3" idx="1"/>
          </p:cNvCxnSpPr>
          <p:nvPr/>
        </p:nvCxnSpPr>
        <p:spPr>
          <a:xfrm flipH="1">
            <a:off x="5023821" y="3429000"/>
            <a:ext cx="2984104" cy="12290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33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ark sky with clouds and text&#10;&#10;Description automatically generated">
            <a:extLst>
              <a:ext uri="{FF2B5EF4-FFF2-40B4-BE49-F238E27FC236}">
                <a16:creationId xmlns:a16="http://schemas.microsoft.com/office/drawing/2014/main" id="{AA8E7906-E20B-5F78-4DE6-CA932AA333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159" b="-21415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B5781-65E2-DE12-AE75-1A2F96A73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Button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95AB6-F9F2-A32F-BB30-395A995C2F93}"/>
              </a:ext>
            </a:extLst>
          </p:cNvPr>
          <p:cNvSpPr/>
          <p:nvPr/>
        </p:nvSpPr>
        <p:spPr>
          <a:xfrm>
            <a:off x="3216536" y="3429000"/>
            <a:ext cx="1613648" cy="4545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1B4A51-234A-C370-8413-02519E76FFC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970033" y="3429000"/>
            <a:ext cx="3037892" cy="1963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34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E4233F-1255-355D-2C5F-F02DB7F24E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84" b="-39684"/>
          <a:stretch/>
        </p:blipFill>
        <p:spPr>
          <a:xfrm>
            <a:off x="10757" y="0"/>
            <a:ext cx="8007926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C0FD0-9590-03AC-5049-340AB9D0F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another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3F0A8E7A-FB49-7D60-A99C-DB99BB2A98B3}"/>
              </a:ext>
            </a:extLst>
          </p:cNvPr>
          <p:cNvSpPr>
            <a:spLocks noChangeAspect="1"/>
          </p:cNvSpPr>
          <p:nvPr/>
        </p:nvSpPr>
        <p:spPr>
          <a:xfrm>
            <a:off x="1028102" y="3574841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5C9E91-D507-B131-B69E-C33D145407AB}"/>
              </a:ext>
            </a:extLst>
          </p:cNvPr>
          <p:cNvCxnSpPr>
            <a:stCxn id="5" idx="3"/>
          </p:cNvCxnSpPr>
          <p:nvPr/>
        </p:nvCxnSpPr>
        <p:spPr>
          <a:xfrm flipH="1">
            <a:off x="2054711" y="3429000"/>
            <a:ext cx="5963972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86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7B88C0-EA11-3A50-E2F9-52D1491590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02" r="-416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0147D-CBB3-238C-5757-940F284CFE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as earlier.</a:t>
            </a:r>
          </a:p>
        </p:txBody>
      </p:sp>
    </p:spTree>
    <p:extLst>
      <p:ext uri="{BB962C8B-B14F-4D97-AF65-F5344CB8AC3E}">
        <p14:creationId xmlns:p14="http://schemas.microsoft.com/office/powerpoint/2010/main" val="4244043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289C4ADE-A06A-ADBB-A9B3-32B036375E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202" b="-1722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D18F6-29E9-CE4D-B67C-D681E83D8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item added.</a:t>
            </a:r>
          </a:p>
          <a:p>
            <a:r>
              <a:rPr lang="en-US" dirty="0"/>
              <a:t>Note we still see doubling of our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63147-D7FD-63AC-6FDE-7BAA22CD00F6}"/>
              </a:ext>
            </a:extLst>
          </p:cNvPr>
          <p:cNvSpPr/>
          <p:nvPr/>
        </p:nvSpPr>
        <p:spPr>
          <a:xfrm>
            <a:off x="4937760" y="2646381"/>
            <a:ext cx="1990165" cy="157061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718367-96CB-8DD7-BF4E-94A9A43F1F98}"/>
              </a:ext>
            </a:extLst>
          </p:cNvPr>
          <p:cNvCxnSpPr>
            <a:stCxn id="3" idx="1"/>
          </p:cNvCxnSpPr>
          <p:nvPr/>
        </p:nvCxnSpPr>
        <p:spPr>
          <a:xfrm flipH="1">
            <a:off x="7089289" y="3429000"/>
            <a:ext cx="918636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43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58975C-7A60-55B0-15F2-3541C3D95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49" b="-15094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A5235-BDF5-FEF3-839E-97AD3F418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Adding 5 images we no longer have duplication. Note the navigation dots below the images. You can also slide the images by holding left mouse button and dragging either right or left.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26639-2F08-F3AF-A251-1D61F88FB92E}"/>
              </a:ext>
            </a:extLst>
          </p:cNvPr>
          <p:cNvSpPr/>
          <p:nvPr/>
        </p:nvSpPr>
        <p:spPr>
          <a:xfrm>
            <a:off x="3560781" y="4023360"/>
            <a:ext cx="763793" cy="2796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1C76A4-6671-3AE6-E7E2-289442CCE145}"/>
              </a:ext>
            </a:extLst>
          </p:cNvPr>
          <p:cNvCxnSpPr>
            <a:stCxn id="5" idx="3"/>
          </p:cNvCxnSpPr>
          <p:nvPr/>
        </p:nvCxnSpPr>
        <p:spPr>
          <a:xfrm flipH="1">
            <a:off x="4485939" y="3429000"/>
            <a:ext cx="3521986" cy="6804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5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1AF6625D-D31C-9DE6-6961-D50F0C5CB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7" r="-221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60E1-79B2-7215-8DBF-50C6D7208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9A06B-F4F4-BD5A-2AC3-033EFD4C6331}"/>
              </a:ext>
            </a:extLst>
          </p:cNvPr>
          <p:cNvSpPr/>
          <p:nvPr/>
        </p:nvSpPr>
        <p:spPr>
          <a:xfrm>
            <a:off x="2248348" y="3238052"/>
            <a:ext cx="4066391" cy="20654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47EA1F-3D13-66FE-C544-32AC4A920119}"/>
              </a:ext>
            </a:extLst>
          </p:cNvPr>
          <p:cNvCxnSpPr>
            <a:stCxn id="3" idx="1"/>
          </p:cNvCxnSpPr>
          <p:nvPr/>
        </p:nvCxnSpPr>
        <p:spPr>
          <a:xfrm flipH="1">
            <a:off x="6454588" y="3429000"/>
            <a:ext cx="1553337" cy="1089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3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783225-CE41-7B67-F7F2-ADC819E816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11" b="-1211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3356C-27C7-82BE-3AE7-C4A275C32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2807A-0A11-A858-AD77-5A6B7780B846}"/>
              </a:ext>
            </a:extLst>
          </p:cNvPr>
          <p:cNvSpPr/>
          <p:nvPr/>
        </p:nvSpPr>
        <p:spPr>
          <a:xfrm>
            <a:off x="4238513" y="5421854"/>
            <a:ext cx="462579" cy="60242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380E9-B55E-6679-A31F-7DB86F5EEFBF}"/>
              </a:ext>
            </a:extLst>
          </p:cNvPr>
          <p:cNvSpPr/>
          <p:nvPr/>
        </p:nvSpPr>
        <p:spPr>
          <a:xfrm>
            <a:off x="129092" y="4346089"/>
            <a:ext cx="1032734" cy="4410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FC2B1-E8A9-3B58-E6D8-2B3559E7F9B0}"/>
              </a:ext>
            </a:extLst>
          </p:cNvPr>
          <p:cNvCxnSpPr>
            <a:stCxn id="3" idx="1"/>
          </p:cNvCxnSpPr>
          <p:nvPr/>
        </p:nvCxnSpPr>
        <p:spPr>
          <a:xfrm flipH="1">
            <a:off x="4808668" y="3429000"/>
            <a:ext cx="3199257" cy="20896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7D7D82-F88D-AEB7-0C98-4A164CF976B2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280160" y="4701092"/>
            <a:ext cx="2958353" cy="102197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dark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AA6A89FE-CBE2-8B03-5742-AFE937337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466" b="-2044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7FD2-C327-03A1-804E-D917A36DF6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Title. We only have one image, which makes the block repeat the image many times. We will get to adding images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F3BCB-B124-42B8-9923-45CFD6325FBE}"/>
              </a:ext>
            </a:extLst>
          </p:cNvPr>
          <p:cNvSpPr/>
          <p:nvPr/>
        </p:nvSpPr>
        <p:spPr>
          <a:xfrm>
            <a:off x="3173506" y="3012141"/>
            <a:ext cx="128016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2C3C19-7C20-EFBC-5BBE-7F7348B60B5B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572000" y="3141233"/>
            <a:ext cx="3435925" cy="28776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4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747</Words>
  <Application>Microsoft Office PowerPoint</Application>
  <PresentationFormat>Widescreen</PresentationFormat>
  <Paragraphs>54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167</cp:revision>
  <dcterms:created xsi:type="dcterms:W3CDTF">2023-11-16T12:05:29Z</dcterms:created>
  <dcterms:modified xsi:type="dcterms:W3CDTF">2023-11-22T16:55:19Z</dcterms:modified>
</cp:coreProperties>
</file>