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6" r:id="rId4"/>
    <p:sldId id="337" r:id="rId5"/>
    <p:sldId id="262" r:id="rId6"/>
    <p:sldId id="338" r:id="rId7"/>
    <p:sldId id="339" r:id="rId8"/>
    <p:sldId id="340" r:id="rId9"/>
    <p:sldId id="341" r:id="rId10"/>
    <p:sldId id="342" r:id="rId11"/>
    <p:sldId id="28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Timeline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E9C15093-0E20-EA7E-9004-01DB8670600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7088" b="-25708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699C7-A6BD-EB6A-00EA-4B170914C9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Background theme has changed to Light.</a:t>
            </a:r>
          </a:p>
        </p:txBody>
      </p:sp>
    </p:spTree>
    <p:extLst>
      <p:ext uri="{BB962C8B-B14F-4D97-AF65-F5344CB8AC3E}">
        <p14:creationId xmlns:p14="http://schemas.microsoft.com/office/powerpoint/2010/main" val="2684932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4B25D2F7-ADCC-5545-7CA9-AB22D260102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190" b="-1019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7F369-D197-2F08-7E8C-F6C9C4E274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Show block you can write Title for time indicator.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868EA9-4DD8-0369-5C70-D67FBFE4CD6E}"/>
              </a:ext>
            </a:extLst>
          </p:cNvPr>
          <p:cNvSpPr/>
          <p:nvPr/>
        </p:nvSpPr>
        <p:spPr>
          <a:xfrm>
            <a:off x="661597" y="3143922"/>
            <a:ext cx="2571077" cy="205740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0FB1C2B-D261-6F8F-A5D0-B2AD51F1A1E9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3391349" y="3429000"/>
            <a:ext cx="4616576" cy="125057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674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5834DAC2-D339-B3BA-DC51-8622796534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8125" b="-15812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4E631-72E2-3B97-9B04-6C59B19DC6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for time indicator.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A47F1-BB4F-AB03-5CB5-55C344A591FC}"/>
              </a:ext>
            </a:extLst>
          </p:cNvPr>
          <p:cNvSpPr/>
          <p:nvPr/>
        </p:nvSpPr>
        <p:spPr>
          <a:xfrm>
            <a:off x="2108499" y="3205779"/>
            <a:ext cx="1183341" cy="60242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F0710E3-8084-EB2B-5FF9-B3B84FC94DA6}"/>
              </a:ext>
            </a:extLst>
          </p:cNvPr>
          <p:cNvCxnSpPr>
            <a:stCxn id="5" idx="3"/>
          </p:cNvCxnSpPr>
          <p:nvPr/>
        </p:nvCxnSpPr>
        <p:spPr>
          <a:xfrm flipH="1">
            <a:off x="3377901" y="3429000"/>
            <a:ext cx="4630024" cy="8875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853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D5C156B0-7D81-1B60-BE2A-A6A2D2836EA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73" r="-577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F3C55-D08C-A6E0-53EE-D3D0393242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for time indicator, you can write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E924F2-C820-26B7-0C63-3F139D281BF2}"/>
              </a:ext>
            </a:extLst>
          </p:cNvPr>
          <p:cNvSpPr/>
          <p:nvPr/>
        </p:nvSpPr>
        <p:spPr>
          <a:xfrm>
            <a:off x="677732" y="3429000"/>
            <a:ext cx="5335793" cy="206815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D6376DF-307A-DF45-507F-FD74EE83A7AE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6096000" y="3429000"/>
            <a:ext cx="1911925" cy="96012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50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background with blue and orange text&#10;&#10;Description automatically generated">
            <a:extLst>
              <a:ext uri="{FF2B5EF4-FFF2-40B4-BE49-F238E27FC236}">
                <a16:creationId xmlns:a16="http://schemas.microsoft.com/office/drawing/2014/main" id="{7EEFB91E-DCDC-3C9B-DE94-8F8B2288782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1399" b="-16139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3288E-01C4-1886-9057-C1AB11052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703755-9F29-1F1B-139D-6C1A42510C92}"/>
              </a:ext>
            </a:extLst>
          </p:cNvPr>
          <p:cNvSpPr/>
          <p:nvPr/>
        </p:nvSpPr>
        <p:spPr>
          <a:xfrm>
            <a:off x="3388659" y="3205779"/>
            <a:ext cx="1301675" cy="36576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169EC26-FBB6-90CF-0A06-79DE9C0D4782}"/>
              </a:ext>
            </a:extLst>
          </p:cNvPr>
          <p:cNvCxnSpPr>
            <a:stCxn id="5" idx="3"/>
          </p:cNvCxnSpPr>
          <p:nvPr/>
        </p:nvCxnSpPr>
        <p:spPr>
          <a:xfrm flipH="1">
            <a:off x="4787153" y="3429000"/>
            <a:ext cx="3220772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440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EA2DFD50-00AD-8689-354E-BB5DAA2D6CB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66" r="-416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74A09-99B0-3C50-1934-96FFD5AE55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write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BD784-08CD-9FEB-1F10-956DF15D9C25}"/>
              </a:ext>
            </a:extLst>
          </p:cNvPr>
          <p:cNvSpPr/>
          <p:nvPr/>
        </p:nvSpPr>
        <p:spPr>
          <a:xfrm>
            <a:off x="946673" y="2764715"/>
            <a:ext cx="4927002" cy="276471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F48085-221C-6F40-5382-0357E544913A}"/>
              </a:ext>
            </a:extLst>
          </p:cNvPr>
          <p:cNvCxnSpPr>
            <a:stCxn id="3" idx="1"/>
          </p:cNvCxnSpPr>
          <p:nvPr/>
        </p:nvCxnSpPr>
        <p:spPr>
          <a:xfrm flipH="1">
            <a:off x="5959736" y="3429000"/>
            <a:ext cx="2048189" cy="61587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76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background with text and a sign&#10;&#10;Description automatically generated">
            <a:extLst>
              <a:ext uri="{FF2B5EF4-FFF2-40B4-BE49-F238E27FC236}">
                <a16:creationId xmlns:a16="http://schemas.microsoft.com/office/drawing/2014/main" id="{F6D0763D-43B7-4E1A-1952-61604F0759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0402" b="-16040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41BF2-E565-3457-8AF5-299F9E6C6C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53A8C-9DF7-8535-B136-2580162612D4}"/>
              </a:ext>
            </a:extLst>
          </p:cNvPr>
          <p:cNvSpPr/>
          <p:nvPr/>
        </p:nvSpPr>
        <p:spPr>
          <a:xfrm>
            <a:off x="3431689" y="3450516"/>
            <a:ext cx="796066" cy="250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8A09545-9470-3364-98B6-BE378327F09A}"/>
              </a:ext>
            </a:extLst>
          </p:cNvPr>
          <p:cNvCxnSpPr>
            <a:stCxn id="5" idx="3"/>
          </p:cNvCxnSpPr>
          <p:nvPr/>
        </p:nvCxnSpPr>
        <p:spPr>
          <a:xfrm flipH="1">
            <a:off x="4389120" y="3429000"/>
            <a:ext cx="3618805" cy="15329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927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D1961BE-7514-EC80-B441-616BF558AED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27" r="-3472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44660-02A4-7C21-5C34-8CD780BC59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Text you can Choose color for your time period text. Let’s change it to Blue (logo).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D1B222-04D1-F8FC-F42C-E0C2FD6BF100}"/>
              </a:ext>
            </a:extLst>
          </p:cNvPr>
          <p:cNvSpPr/>
          <p:nvPr/>
        </p:nvSpPr>
        <p:spPr>
          <a:xfrm>
            <a:off x="1710466" y="2237591"/>
            <a:ext cx="2947595" cy="433533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1464B1-2DED-AC8C-C3E5-A104D110B1C9}"/>
              </a:ext>
            </a:extLst>
          </p:cNvPr>
          <p:cNvCxnSpPr>
            <a:stCxn id="3" idx="1"/>
          </p:cNvCxnSpPr>
          <p:nvPr/>
        </p:nvCxnSpPr>
        <p:spPr>
          <a:xfrm flipH="1">
            <a:off x="4797911" y="3429000"/>
            <a:ext cx="3210014" cy="224028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648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background with words and a black border&#10;&#10;Description automatically generated with medium confidence">
            <a:extLst>
              <a:ext uri="{FF2B5EF4-FFF2-40B4-BE49-F238E27FC236}">
                <a16:creationId xmlns:a16="http://schemas.microsoft.com/office/drawing/2014/main" id="{CEFE016C-B47E-B8C7-C4A8-F5DC98A6361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1560" b="-16156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DAE59-25CE-A329-CD77-00690A5C4D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time period text changed to a blue color.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CB6A15-1A78-95C2-778C-D7031A391785}"/>
              </a:ext>
            </a:extLst>
          </p:cNvPr>
          <p:cNvSpPr/>
          <p:nvPr/>
        </p:nvSpPr>
        <p:spPr>
          <a:xfrm>
            <a:off x="2173045" y="3334871"/>
            <a:ext cx="1075764" cy="36576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5B2FC2-D649-4986-2063-AE2F86E1CFB8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3334871" y="3429000"/>
            <a:ext cx="4673054" cy="11026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8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226" r="-4422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Timeline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2372808" y="292106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3287208" y="1000461"/>
            <a:ext cx="4720717" cy="242853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4003962" y="4137354"/>
            <a:ext cx="1385619" cy="57449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2830008" y="1206506"/>
            <a:ext cx="1785023" cy="283836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4546E0F-2738-03EC-F7B2-CB2166EEA91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040" r="-260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85D3F-287D-B388-AC2B-74FEA7E08B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your time period text you can Choose color for your time period title. </a:t>
            </a:r>
            <a:r>
              <a:rPr lang="en-US"/>
              <a:t>Let’s change it to Black.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69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background with blue text and black text&#10;&#10;Description automatically generated">
            <a:extLst>
              <a:ext uri="{FF2B5EF4-FFF2-40B4-BE49-F238E27FC236}">
                <a16:creationId xmlns:a16="http://schemas.microsoft.com/office/drawing/2014/main" id="{EFD659B1-FEAA-6B8F-00D8-097F591F091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3533" b="-15353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82CBF-4F3A-4760-E6AB-C95C61AD5B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time period title is now colored black.</a:t>
            </a:r>
          </a:p>
        </p:txBody>
      </p:sp>
    </p:spTree>
    <p:extLst>
      <p:ext uri="{BB962C8B-B14F-4D97-AF65-F5344CB8AC3E}">
        <p14:creationId xmlns:p14="http://schemas.microsoft.com/office/powerpoint/2010/main" val="3647349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2B967E24-6842-5842-4ADE-2E8BD6911D4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866" r="-5286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577AE-6FD9-734F-149C-DD3BC98B21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your time period title you can Choose color for your text. Let’s change it to Orange.</a:t>
            </a:r>
          </a:p>
        </p:txBody>
      </p:sp>
    </p:spTree>
    <p:extLst>
      <p:ext uri="{BB962C8B-B14F-4D97-AF65-F5344CB8AC3E}">
        <p14:creationId xmlns:p14="http://schemas.microsoft.com/office/powerpoint/2010/main" val="908699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B888CD64-1339-6E9E-3ACA-35130C39300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4809" b="-15480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C9B47-9197-A944-8A64-F161D739B2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the color of our Text is now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9706D9-161A-5449-80EA-B8D47B1691E8}"/>
              </a:ext>
            </a:extLst>
          </p:cNvPr>
          <p:cNvSpPr/>
          <p:nvPr/>
        </p:nvSpPr>
        <p:spPr>
          <a:xfrm>
            <a:off x="3411940" y="3429000"/>
            <a:ext cx="887105" cy="31048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185A69-2DA4-EDA3-465D-111E0AD23C83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4435522" y="3429000"/>
            <a:ext cx="3572403" cy="13306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145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238B4F4F-81AF-E377-F3D2-DD567CFABD0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356" b="-3535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D07B5-F2FE-7EB8-9E80-2A2C9E9C6F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add a new item, click the plus icon.</a:t>
            </a: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C73D7566-030E-7A0B-2E5C-3BBBCBD77E13}"/>
              </a:ext>
            </a:extLst>
          </p:cNvPr>
          <p:cNvSpPr>
            <a:spLocks noChangeAspect="1"/>
          </p:cNvSpPr>
          <p:nvPr/>
        </p:nvSpPr>
        <p:spPr>
          <a:xfrm>
            <a:off x="1021679" y="3717694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4C3810-A454-219D-D045-D6B0E8E32CBC}"/>
              </a:ext>
            </a:extLst>
          </p:cNvPr>
          <p:cNvCxnSpPr>
            <a:stCxn id="5" idx="3"/>
          </p:cNvCxnSpPr>
          <p:nvPr/>
        </p:nvCxnSpPr>
        <p:spPr>
          <a:xfrm flipH="1">
            <a:off x="2033516" y="3429000"/>
            <a:ext cx="5974409" cy="65168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798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76BD5B2-6C53-F19B-1C67-14AAF3D2F9D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39" r="-3083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2A17-EB77-CFCF-A26A-98F56665CF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Fill out the fields as previously.</a:t>
            </a:r>
          </a:p>
        </p:txBody>
      </p:sp>
    </p:spTree>
    <p:extLst>
      <p:ext uri="{BB962C8B-B14F-4D97-AF65-F5344CB8AC3E}">
        <p14:creationId xmlns:p14="http://schemas.microsoft.com/office/powerpoint/2010/main" val="1769856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CE4049DF-6B24-CA0F-C4A5-FBACB6E132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4789" b="-10478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B3BD8-8A85-E383-B002-76AF76FD8F2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new item have been added.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6F2227-2E40-7D8B-DAD6-81EBA0DD0055}"/>
              </a:ext>
            </a:extLst>
          </p:cNvPr>
          <p:cNvSpPr/>
          <p:nvPr/>
        </p:nvSpPr>
        <p:spPr>
          <a:xfrm>
            <a:off x="2142699" y="3429000"/>
            <a:ext cx="3029802" cy="78815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ADCEC3-6BA9-EB9F-2FC4-C7AF8AED5037}"/>
              </a:ext>
            </a:extLst>
          </p:cNvPr>
          <p:cNvCxnSpPr>
            <a:stCxn id="5" idx="3"/>
          </p:cNvCxnSpPr>
          <p:nvPr/>
        </p:nvCxnSpPr>
        <p:spPr>
          <a:xfrm flipH="1">
            <a:off x="5295331" y="3429000"/>
            <a:ext cx="2712594" cy="33778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77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20B0715E-9A36-92F1-8192-B60569BBA86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11" r="-681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69108-8500-178F-7E67-C1AEE02F02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write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BFAE0-BB46-1E2A-A8FD-1A67E1E05DCD}"/>
              </a:ext>
            </a:extLst>
          </p:cNvPr>
          <p:cNvSpPr/>
          <p:nvPr/>
        </p:nvSpPr>
        <p:spPr>
          <a:xfrm>
            <a:off x="1415192" y="2035604"/>
            <a:ext cx="2054710" cy="200092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AC8102-9AB4-BCBC-9FFF-3F12A9B021B1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3657600" y="3429000"/>
            <a:ext cx="4350325" cy="11941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09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2CCDB92-08B0-C476-43BA-D95ADD9AC2C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619" b="-1261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67D91-972B-F675-D0E9-A3F27F224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F298B1-1177-6AE8-FABB-EEF7CCB62E69}"/>
              </a:ext>
            </a:extLst>
          </p:cNvPr>
          <p:cNvSpPr/>
          <p:nvPr/>
        </p:nvSpPr>
        <p:spPr>
          <a:xfrm>
            <a:off x="6096000" y="5131398"/>
            <a:ext cx="530711" cy="77455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EE1FC9-F23B-C069-8D4A-5318DE305F95}"/>
              </a:ext>
            </a:extLst>
          </p:cNvPr>
          <p:cNvSpPr/>
          <p:nvPr/>
        </p:nvSpPr>
        <p:spPr>
          <a:xfrm>
            <a:off x="344245" y="3657600"/>
            <a:ext cx="1538343" cy="62394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1C28B7-315B-1F4F-F24A-33821A888714}"/>
              </a:ext>
            </a:extLst>
          </p:cNvPr>
          <p:cNvCxnSpPr>
            <a:stCxn id="5" idx="3"/>
          </p:cNvCxnSpPr>
          <p:nvPr/>
        </p:nvCxnSpPr>
        <p:spPr>
          <a:xfrm flipH="1">
            <a:off x="6626711" y="3429000"/>
            <a:ext cx="1381214" cy="156254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75C8D05-D61E-A241-816C-CC3939BA137D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1979407" y="4044875"/>
            <a:ext cx="4116593" cy="147379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68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C9F4423D-60FD-88EF-6091-D9F01CD1772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828" b="-9182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9A9D2-804C-07E5-924B-334C68C535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766F38-5AA9-2351-C0D3-5691BDEDD172}"/>
              </a:ext>
            </a:extLst>
          </p:cNvPr>
          <p:cNvSpPr/>
          <p:nvPr/>
        </p:nvSpPr>
        <p:spPr>
          <a:xfrm>
            <a:off x="3001384" y="2463501"/>
            <a:ext cx="2269863" cy="71000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6CAE42-1C02-7403-36FC-9BB0ED740086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5389581" y="2872292"/>
            <a:ext cx="2618344" cy="55670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73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5EC62FF-1B12-232A-6E3C-8FB079A13F3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69" r="-5946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89CD9-E82F-41DC-3ED7-B06AF71CE1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Choose color for your title. Let’s change it to Blue (logo).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15FBB3-553F-9547-1904-F687D5AFABDB}"/>
              </a:ext>
            </a:extLst>
          </p:cNvPr>
          <p:cNvSpPr/>
          <p:nvPr/>
        </p:nvSpPr>
        <p:spPr>
          <a:xfrm>
            <a:off x="2377440" y="1882588"/>
            <a:ext cx="3065929" cy="452897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612106-4C0A-A74E-463C-114841025A6C}"/>
              </a:ext>
            </a:extLst>
          </p:cNvPr>
          <p:cNvCxnSpPr>
            <a:stCxn id="3" idx="1"/>
          </p:cNvCxnSpPr>
          <p:nvPr/>
        </p:nvCxnSpPr>
        <p:spPr>
          <a:xfrm flipH="1">
            <a:off x="5540188" y="3429000"/>
            <a:ext cx="2467737" cy="213270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0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blue text&#10;&#10;Description automatically generated">
            <a:extLst>
              <a:ext uri="{FF2B5EF4-FFF2-40B4-BE49-F238E27FC236}">
                <a16:creationId xmlns:a16="http://schemas.microsoft.com/office/drawing/2014/main" id="{F330D616-478B-9AAB-F5F9-FBC5E1B1810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588" b="-4958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C0367-5025-658A-1BA1-211A693EC2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is now in blue.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D6BD3D-E27F-E8EA-6833-99DE78978A1A}"/>
              </a:ext>
            </a:extLst>
          </p:cNvPr>
          <p:cNvSpPr/>
          <p:nvPr/>
        </p:nvSpPr>
        <p:spPr>
          <a:xfrm>
            <a:off x="2689412" y="2173045"/>
            <a:ext cx="3406588" cy="101121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80F505-628C-064D-EEF8-B5E022FDFD57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6250193" y="2915322"/>
            <a:ext cx="1757732" cy="51367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32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173CD11-4DD4-B8AD-6FB0-C9325BF6146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892" r="-4689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4AA45-C4F3-FEB7-D35D-DA2926C30A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your text you can set Background theme. Let’s change it to Light.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316E9-0494-CF1C-8652-956AC08EA777}"/>
              </a:ext>
            </a:extLst>
          </p:cNvPr>
          <p:cNvSpPr/>
          <p:nvPr/>
        </p:nvSpPr>
        <p:spPr>
          <a:xfrm>
            <a:off x="2151529" y="2022438"/>
            <a:ext cx="2624866" cy="267865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A1C501-D584-D1A9-17E4-14C76AB43C97}"/>
              </a:ext>
            </a:extLst>
          </p:cNvPr>
          <p:cNvCxnSpPr>
            <a:stCxn id="3" idx="1"/>
          </p:cNvCxnSpPr>
          <p:nvPr/>
        </p:nvCxnSpPr>
        <p:spPr>
          <a:xfrm flipH="1">
            <a:off x="4883972" y="3429000"/>
            <a:ext cx="3123953" cy="65890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14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398</Words>
  <Application>Microsoft Office PowerPoint</Application>
  <PresentationFormat>Widescreen</PresentationFormat>
  <Paragraphs>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147</cp:revision>
  <dcterms:created xsi:type="dcterms:W3CDTF">2023-11-16T12:05:29Z</dcterms:created>
  <dcterms:modified xsi:type="dcterms:W3CDTF">2023-11-25T10:15:36Z</dcterms:modified>
</cp:coreProperties>
</file>