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36" r:id="rId4"/>
    <p:sldId id="337" r:id="rId5"/>
    <p:sldId id="262" r:id="rId6"/>
    <p:sldId id="338" r:id="rId7"/>
    <p:sldId id="339" r:id="rId8"/>
    <p:sldId id="340" r:id="rId9"/>
    <p:sldId id="341" r:id="rId10"/>
    <p:sldId id="342" r:id="rId11"/>
    <p:sldId id="282" r:id="rId12"/>
    <p:sldId id="343" r:id="rId13"/>
    <p:sldId id="344" r:id="rId14"/>
    <p:sldId id="345" r:id="rId15"/>
    <p:sldId id="346" r:id="rId16"/>
    <p:sldId id="347" r:id="rId17"/>
    <p:sldId id="348" r:id="rId18"/>
    <p:sldId id="349" r:id="rId19"/>
    <p:sldId id="350" r:id="rId20"/>
    <p:sldId id="351" r:id="rId21"/>
    <p:sldId id="352" r:id="rId22"/>
    <p:sldId id="353" r:id="rId23"/>
    <p:sldId id="354" r:id="rId24"/>
    <p:sldId id="355" r:id="rId25"/>
    <p:sldId id="356" r:id="rId26"/>
    <p:sldId id="357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70" d="100"/>
          <a:sy n="70" d="100"/>
        </p:scale>
        <p:origin x="1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_page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77119-C277-A4C9-04F8-716924C0024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ctrTitle" hasCustomPrompt="1"/>
          </p:nvPr>
        </p:nvSpPr>
        <p:spPr>
          <a:xfrm>
            <a:off x="1509486" y="2282374"/>
            <a:ext cx="9144000" cy="92891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Guide for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41078D1-C1C4-92F2-FEA5-26139B346C93}"/>
              </a:ext>
            </a:extLst>
          </p:cNvPr>
          <p:cNvSpPr txBox="1">
            <a:spLocks/>
          </p:cNvSpPr>
          <p:nvPr userDrawn="1"/>
        </p:nvSpPr>
        <p:spPr>
          <a:xfrm>
            <a:off x="1407886" y="3726547"/>
            <a:ext cx="9144000" cy="9289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F94CE8C-DB1C-2375-FB60-61C0E9A982CA}"/>
              </a:ext>
            </a:extLst>
          </p:cNvPr>
          <p:cNvCxnSpPr/>
          <p:nvPr userDrawn="1"/>
        </p:nvCxnSpPr>
        <p:spPr>
          <a:xfrm>
            <a:off x="1407886" y="3468917"/>
            <a:ext cx="9347200" cy="0"/>
          </a:xfrm>
          <a:prstGeom prst="line">
            <a:avLst/>
          </a:prstGeom>
          <a:ln w="76200">
            <a:solidFill>
              <a:schemeClr val="accent5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DA74B54D-E3AE-7623-FC33-4EAFED7A8E9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09713" y="3725863"/>
            <a:ext cx="9144000" cy="1193800"/>
          </a:xfrm>
        </p:spPr>
        <p:txBody>
          <a:bodyPr anchor="ctr" anchorCtr="1"/>
          <a:lstStyle>
            <a:lvl1pPr marL="0" indent="0">
              <a:buNone/>
              <a:defRPr sz="6000"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459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E66C02-7FEC-0BCB-3B09-8FC3CB77D5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132A64-D56B-E1F2-40F4-C85A987B5B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8AF90-6CA7-6DBC-2C2F-64215EEF07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41517A-3AB7-5005-AFAC-1CA207637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5D0A48-F94B-0D90-4059-769C44F8F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896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nual_page_image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B437CF53-7D83-4594-79E5-F8691AAD7686}"/>
              </a:ext>
            </a:extLst>
          </p:cNvPr>
          <p:cNvSpPr>
            <a:spLocks/>
          </p:cNvSpPr>
          <p:nvPr userDrawn="1"/>
        </p:nvSpPr>
        <p:spPr>
          <a:xfrm>
            <a:off x="8007926" y="0"/>
            <a:ext cx="4184073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0E1C11F-C03C-F7C9-3EDF-70BCBEEAE3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0"/>
            <a:ext cx="8007926" cy="6857999"/>
          </a:xfr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47000">
                <a:schemeClr val="accent6">
                  <a:lumMod val="45000"/>
                  <a:lumOff val="55000"/>
                </a:schemeClr>
              </a:gs>
              <a:gs pos="0">
                <a:schemeClr val="bg2"/>
              </a:gs>
              <a:gs pos="100000">
                <a:schemeClr val="accent6"/>
              </a:gs>
            </a:gsLst>
            <a:lin ang="16200000" scaled="1"/>
            <a:tileRect/>
          </a:gradFill>
        </p:spPr>
        <p:txBody>
          <a:bodyPr/>
          <a:lstStyle/>
          <a:p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671BD11-C861-C7B8-AD7B-326677AC6BF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07925" y="0"/>
            <a:ext cx="4184075" cy="6858000"/>
          </a:xfrm>
        </p:spPr>
        <p:txBody>
          <a:bodyPr lIns="274320" rIns="274320" anchor="ctr" anchorCtr="0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</a:t>
            </a:r>
            <a:r>
              <a:rPr lang="en-US" dirty="0" err="1"/>
              <a:t>edt</a:t>
            </a:r>
            <a:r>
              <a:rPr lang="en-US" dirty="0"/>
              <a:t>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" name="Picture 1" descr="A picture containing logo&#10;&#10;Description automatically generated">
            <a:extLst>
              <a:ext uri="{FF2B5EF4-FFF2-40B4-BE49-F238E27FC236}">
                <a16:creationId xmlns:a16="http://schemas.microsoft.com/office/drawing/2014/main" id="{CDD705BA-98A9-EE36-3F34-52FA0E5AF3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4868" y="6592392"/>
            <a:ext cx="854464" cy="15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327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02F33-A83A-CB83-86DA-33FAE096E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3B014-EED1-1788-C8A3-072784F889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73C52A-6532-B413-BD02-7A903DA88A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70465C-687D-0610-FB59-17679DEF54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CD7D02-274F-279B-663A-52311812F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6BE483-23AA-D507-8CA6-5C05AC8A8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89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6D74D-ECB0-5E65-DD36-299014A3C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D19D50-4CED-3F12-D735-5C5429C0C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3D2D36-1D7A-F064-7A57-05706260AF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15FFEF-0F32-47EE-604A-616605F8C4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6220BA-EE71-A8EC-C59E-7DCCAC6298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4DA74D-FF0B-3A32-27D8-7DA9873C98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67CBAB-A2DC-D89B-78E2-99124E8AA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54DB44-472F-CF59-BB02-22AC9A01E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861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1FB5A-8D47-8D73-E0CB-0A1F07495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07E77F-3796-8907-A8C5-1F9341D1CF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2A2B3-4E4C-8438-8318-D8FD99752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7987B6-81D5-0D16-CA3E-255E15E61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378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F2038F-25DF-87C9-C70A-BCC85A470C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6635C7-9C6E-2626-B731-AABB302FA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7C9BEC-0FDB-1BD2-5594-903AD04C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2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5847F-3B84-2900-0666-458DF9DE1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B02CE-C794-9BD8-EBC3-AF85FCCB4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63D8BB-D36B-E7BD-202C-295A4B6BD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849C5D-CE3D-37A4-04EF-4F2279E61D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AF8C49-7167-499A-2800-3D9349AB7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8F190B-FEAD-EC61-41E2-D21824DC0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778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4A7F0-F98C-34E3-9A3F-F142ECF0C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53A31B-4C98-F844-CBD4-325959353A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631762-D430-0A9F-5A03-85B333BD28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777177-1E03-4981-01AB-EE59D6C2C8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6740DD-8EC9-2938-563C-C33DA6C29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E00741-7DC2-10AB-BBAC-C9554C150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147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E2198-092E-3CB2-690A-E956B76E1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CDA684-F8ED-4E46-685C-7FE093EBA4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6A932-E3D8-4DB9-247C-4D016BD4C3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53A62-E258-29DC-BFD9-549A1BC4D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6DED74-0297-46F1-3116-C9B637DD1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797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AB9CAE-20AA-D6E4-56D2-D3AC5D921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4AD40C-2B02-7D43-CEA9-1B2363A66B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6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3F9B1A44-067E-A5E1-59FA-FE38EEA51C45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4868" y="6592392"/>
            <a:ext cx="854464" cy="15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4066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BE794-B4C4-1FD8-9BBF-847D92C320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Guide for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D6213-1C7B-8D17-1FA7-BE3308801E6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Timeline Block</a:t>
            </a:r>
          </a:p>
        </p:txBody>
      </p:sp>
    </p:spTree>
    <p:extLst>
      <p:ext uri="{BB962C8B-B14F-4D97-AF65-F5344CB8AC3E}">
        <p14:creationId xmlns:p14="http://schemas.microsoft.com/office/powerpoint/2010/main" val="650396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white rectangular sign with blue text&#10;&#10;Description automatically generated">
            <a:extLst>
              <a:ext uri="{FF2B5EF4-FFF2-40B4-BE49-F238E27FC236}">
                <a16:creationId xmlns:a16="http://schemas.microsoft.com/office/drawing/2014/main" id="{E9C15093-0E20-EA7E-9004-01DB8670600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57088" b="-257088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C699C7-A6BD-EB6A-00EA-4B170914C9A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Background theme has changed to Light.</a:t>
            </a:r>
          </a:p>
        </p:txBody>
      </p:sp>
    </p:spTree>
    <p:extLst>
      <p:ext uri="{BB962C8B-B14F-4D97-AF65-F5344CB8AC3E}">
        <p14:creationId xmlns:p14="http://schemas.microsoft.com/office/powerpoint/2010/main" val="2684932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55033BA8-0324-C7E0-3E1E-9B88690EF73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640" r="-2064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69DDF6-E1DE-A5A4-BA64-63FB227BD07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Below Background theme, you can select when or for whom the block will be shown.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Always: Will always show.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Logged out: Only shows when viewer is logged out.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Logged in: Only shows when viewer is logged in.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Is customer: Only shows when viewer is a customer.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Is staff: Only shows if viewer is a staff.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Is admin: Only shows when viewer is an admin. </a:t>
            </a:r>
          </a:p>
        </p:txBody>
      </p:sp>
    </p:spTree>
    <p:extLst>
      <p:ext uri="{BB962C8B-B14F-4D97-AF65-F5344CB8AC3E}">
        <p14:creationId xmlns:p14="http://schemas.microsoft.com/office/powerpoint/2010/main" val="56583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4B25D2F7-ADCC-5545-7CA9-AB22D260102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0190" b="-1019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87F369-D197-2F08-7E8C-F6C9C4E2745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Show block you can write Title for time indicator.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868EA9-4DD8-0369-5C70-D67FBFE4CD6E}"/>
              </a:ext>
            </a:extLst>
          </p:cNvPr>
          <p:cNvSpPr/>
          <p:nvPr/>
        </p:nvSpPr>
        <p:spPr>
          <a:xfrm>
            <a:off x="661597" y="3143922"/>
            <a:ext cx="2571077" cy="2057400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0FB1C2B-D261-6F8F-A5D0-B2AD51F1A1E9}"/>
              </a:ext>
            </a:extLst>
          </p:cNvPr>
          <p:cNvCxnSpPr>
            <a:cxnSpLocks/>
            <a:stCxn id="3" idx="1"/>
          </p:cNvCxnSpPr>
          <p:nvPr/>
        </p:nvCxnSpPr>
        <p:spPr>
          <a:xfrm flipH="1">
            <a:off x="3391349" y="3429000"/>
            <a:ext cx="4616576" cy="1250576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86748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5834DAC2-D339-B3BA-DC51-86227965344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58125" b="-158125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34E631-72E2-3B97-9B04-6C59B19DC68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Title for time indicator.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6A47F1-BB4F-AB03-5CB5-55C344A591FC}"/>
              </a:ext>
            </a:extLst>
          </p:cNvPr>
          <p:cNvSpPr/>
          <p:nvPr/>
        </p:nvSpPr>
        <p:spPr>
          <a:xfrm>
            <a:off x="2108499" y="3205779"/>
            <a:ext cx="1183341" cy="602428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F0710E3-8084-EB2B-5FF9-B3B84FC94DA6}"/>
              </a:ext>
            </a:extLst>
          </p:cNvPr>
          <p:cNvCxnSpPr>
            <a:stCxn id="5" idx="3"/>
          </p:cNvCxnSpPr>
          <p:nvPr/>
        </p:nvCxnSpPr>
        <p:spPr>
          <a:xfrm flipH="1">
            <a:off x="3377901" y="3429000"/>
            <a:ext cx="4630024" cy="88751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8853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D5C156B0-7D81-1B60-BE2A-A6A2D2836EA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773" r="-5773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FF3C55-D08C-A6E0-53EE-D3D03932427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Title for time indicator, you can write Title.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CE924F2-C820-26B7-0C63-3F139D281BF2}"/>
              </a:ext>
            </a:extLst>
          </p:cNvPr>
          <p:cNvSpPr/>
          <p:nvPr/>
        </p:nvSpPr>
        <p:spPr>
          <a:xfrm>
            <a:off x="677732" y="3429000"/>
            <a:ext cx="5335793" cy="2068158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D6376DF-307A-DF45-507F-FD74EE83A7AE}"/>
              </a:ext>
            </a:extLst>
          </p:cNvPr>
          <p:cNvCxnSpPr>
            <a:cxnSpLocks/>
            <a:stCxn id="5" idx="3"/>
          </p:cNvCxnSpPr>
          <p:nvPr/>
        </p:nvCxnSpPr>
        <p:spPr>
          <a:xfrm flipH="1">
            <a:off x="6096000" y="3429000"/>
            <a:ext cx="1911925" cy="960120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2500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white background with blue and orange text&#10;&#10;Description automatically generated">
            <a:extLst>
              <a:ext uri="{FF2B5EF4-FFF2-40B4-BE49-F238E27FC236}">
                <a16:creationId xmlns:a16="http://schemas.microsoft.com/office/drawing/2014/main" id="{7EEFB91E-DCDC-3C9B-DE94-8F8B2288782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61399" b="-161399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B3288E-01C4-1886-9057-C1AB1105219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Title.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2703755-9F29-1F1B-139D-6C1A42510C92}"/>
              </a:ext>
            </a:extLst>
          </p:cNvPr>
          <p:cNvSpPr/>
          <p:nvPr/>
        </p:nvSpPr>
        <p:spPr>
          <a:xfrm>
            <a:off x="3388659" y="3205779"/>
            <a:ext cx="1301675" cy="365760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169EC26-FBB6-90CF-0A06-79DE9C0D4782}"/>
              </a:ext>
            </a:extLst>
          </p:cNvPr>
          <p:cNvCxnSpPr>
            <a:stCxn id="5" idx="3"/>
          </p:cNvCxnSpPr>
          <p:nvPr/>
        </p:nvCxnSpPr>
        <p:spPr>
          <a:xfrm flipH="1">
            <a:off x="4787153" y="3429000"/>
            <a:ext cx="3220772" cy="0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44408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EA2DFD50-00AD-8689-354E-BB5DAA2D6CB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166" r="-4166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E74A09-99B0-3C50-1934-96FFD5AE556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Title you can write Text.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34BD784-08CD-9FEB-1F10-956DF15D9C25}"/>
              </a:ext>
            </a:extLst>
          </p:cNvPr>
          <p:cNvSpPr/>
          <p:nvPr/>
        </p:nvSpPr>
        <p:spPr>
          <a:xfrm>
            <a:off x="946673" y="2764715"/>
            <a:ext cx="4927002" cy="2764716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6F48085-221C-6F40-5382-0357E544913A}"/>
              </a:ext>
            </a:extLst>
          </p:cNvPr>
          <p:cNvCxnSpPr>
            <a:stCxn id="3" idx="1"/>
          </p:cNvCxnSpPr>
          <p:nvPr/>
        </p:nvCxnSpPr>
        <p:spPr>
          <a:xfrm flipH="1">
            <a:off x="5959736" y="3429000"/>
            <a:ext cx="2048189" cy="615875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8765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white background with text and a sign&#10;&#10;Description automatically generated">
            <a:extLst>
              <a:ext uri="{FF2B5EF4-FFF2-40B4-BE49-F238E27FC236}">
                <a16:creationId xmlns:a16="http://schemas.microsoft.com/office/drawing/2014/main" id="{F6D0763D-43B7-4E1A-1952-61604F07596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60402" b="-160402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341BF2-E565-3457-8AF5-299F9E6C6C0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Text.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E53A8C-9DF7-8535-B136-2580162612D4}"/>
              </a:ext>
            </a:extLst>
          </p:cNvPr>
          <p:cNvSpPr/>
          <p:nvPr/>
        </p:nvSpPr>
        <p:spPr>
          <a:xfrm>
            <a:off x="3431689" y="3450516"/>
            <a:ext cx="796066" cy="250115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8A09545-9470-3364-98B6-BE378327F09A}"/>
              </a:ext>
            </a:extLst>
          </p:cNvPr>
          <p:cNvCxnSpPr>
            <a:stCxn id="5" idx="3"/>
          </p:cNvCxnSpPr>
          <p:nvPr/>
        </p:nvCxnSpPr>
        <p:spPr>
          <a:xfrm flipH="1">
            <a:off x="4389120" y="3429000"/>
            <a:ext cx="3618805" cy="153296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19277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8D1961BE-7514-EC80-B441-616BF558AED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4727" r="-34727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944660-02A4-7C21-5C34-8CD780BC59D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Text you can Choose color for your time period text. Let’s change it to Blue (logo).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D1B222-04D1-F8FC-F42C-E0C2FD6BF100}"/>
              </a:ext>
            </a:extLst>
          </p:cNvPr>
          <p:cNvSpPr/>
          <p:nvPr/>
        </p:nvSpPr>
        <p:spPr>
          <a:xfrm>
            <a:off x="1710466" y="2237591"/>
            <a:ext cx="2947595" cy="4335331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E1464B1-2DED-AC8C-C3E5-A104D110B1C9}"/>
              </a:ext>
            </a:extLst>
          </p:cNvPr>
          <p:cNvCxnSpPr>
            <a:stCxn id="3" idx="1"/>
          </p:cNvCxnSpPr>
          <p:nvPr/>
        </p:nvCxnSpPr>
        <p:spPr>
          <a:xfrm flipH="1">
            <a:off x="4797911" y="3429000"/>
            <a:ext cx="3210014" cy="2240280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26488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white background with words and a black border&#10;&#10;Description automatically generated with medium confidence">
            <a:extLst>
              <a:ext uri="{FF2B5EF4-FFF2-40B4-BE49-F238E27FC236}">
                <a16:creationId xmlns:a16="http://schemas.microsoft.com/office/drawing/2014/main" id="{CEFE016C-B47E-B8C7-C4A8-F5DC98A6361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61560" b="-16156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7DAE59-25CE-A329-CD77-00690A5C4D4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time period text changed to a blue color.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8CB6A15-1A78-95C2-778C-D7031A391785}"/>
              </a:ext>
            </a:extLst>
          </p:cNvPr>
          <p:cNvSpPr/>
          <p:nvPr/>
        </p:nvSpPr>
        <p:spPr>
          <a:xfrm>
            <a:off x="2173045" y="3334871"/>
            <a:ext cx="1075764" cy="365760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95B2FC2-D649-4986-2063-AE2F86E1CFB8}"/>
              </a:ext>
            </a:extLst>
          </p:cNvPr>
          <p:cNvCxnSpPr>
            <a:cxnSpLocks/>
            <a:stCxn id="3" idx="1"/>
          </p:cNvCxnSpPr>
          <p:nvPr/>
        </p:nvCxnSpPr>
        <p:spPr>
          <a:xfrm flipH="1">
            <a:off x="3334871" y="3429000"/>
            <a:ext cx="4673054" cy="110266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480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7769A762-A1F8-DD87-E6EE-77F75911276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4226" r="-44226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8CCAB6-413F-8782-7D4A-CA63B8961E5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First click the small plus symbol. Then click Timeline to begin creating.</a:t>
            </a:r>
          </a:p>
        </p:txBody>
      </p:sp>
      <p:sp>
        <p:nvSpPr>
          <p:cNvPr id="9" name="Circle: Hollow 8">
            <a:extLst>
              <a:ext uri="{FF2B5EF4-FFF2-40B4-BE49-F238E27FC236}">
                <a16:creationId xmlns:a16="http://schemas.microsoft.com/office/drawing/2014/main" id="{5562AC2F-9B6F-BEAE-6285-AE28A64A2ACA}"/>
              </a:ext>
            </a:extLst>
          </p:cNvPr>
          <p:cNvSpPr>
            <a:spLocks noChangeAspect="1"/>
          </p:cNvSpPr>
          <p:nvPr/>
        </p:nvSpPr>
        <p:spPr>
          <a:xfrm>
            <a:off x="2372808" y="292106"/>
            <a:ext cx="914400" cy="914400"/>
          </a:xfrm>
          <a:prstGeom prst="donut">
            <a:avLst>
              <a:gd name="adj" fmla="val 18939"/>
            </a:avLst>
          </a:prstGeom>
          <a:gradFill flip="none" rotWithShape="1">
            <a:gsLst>
              <a:gs pos="0">
                <a:schemeClr val="accent5">
                  <a:lumMod val="42000"/>
                  <a:lumOff val="58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  <a:effectLst>
            <a:outerShdw blurRad="50800" dist="50800" dir="5400000" algn="ctr" rotWithShape="0">
              <a:schemeClr val="accent4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997E553-F69A-6485-6326-DFE998079E42}"/>
              </a:ext>
            </a:extLst>
          </p:cNvPr>
          <p:cNvCxnSpPr>
            <a:cxnSpLocks/>
          </p:cNvCxnSpPr>
          <p:nvPr/>
        </p:nvCxnSpPr>
        <p:spPr>
          <a:xfrm flipH="1" flipV="1">
            <a:off x="3287208" y="1000461"/>
            <a:ext cx="4720717" cy="2428538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39E30105-816E-6A74-E4B0-63791D39D7F8}"/>
              </a:ext>
            </a:extLst>
          </p:cNvPr>
          <p:cNvSpPr/>
          <p:nvPr/>
        </p:nvSpPr>
        <p:spPr>
          <a:xfrm>
            <a:off x="4003962" y="4137354"/>
            <a:ext cx="1385619" cy="574495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B90A360-7D97-2F16-C5B7-AE5B20811535}"/>
              </a:ext>
            </a:extLst>
          </p:cNvPr>
          <p:cNvCxnSpPr>
            <a:cxnSpLocks/>
            <a:stCxn id="9" idx="4"/>
          </p:cNvCxnSpPr>
          <p:nvPr/>
        </p:nvCxnSpPr>
        <p:spPr>
          <a:xfrm>
            <a:off x="2830008" y="1206506"/>
            <a:ext cx="1785023" cy="2838369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52817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A4546E0F-2738-03EC-F7B2-CB2166EEA91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6040" r="-2604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185D3F-287D-B388-AC2B-74FEA7E08B8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Choose color for your time period text you can Choose color for your time period title. </a:t>
            </a:r>
            <a:r>
              <a:rPr lang="en-US"/>
              <a:t>Let’s change it to Black.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1699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white background with blue text and black text&#10;&#10;Description automatically generated">
            <a:extLst>
              <a:ext uri="{FF2B5EF4-FFF2-40B4-BE49-F238E27FC236}">
                <a16:creationId xmlns:a16="http://schemas.microsoft.com/office/drawing/2014/main" id="{EFD659B1-FEAA-6B8F-00D8-097F591F091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53533" b="-153533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182CBF-4F3A-4760-E6AB-C95C61AD5B1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time period title is now colored black.</a:t>
            </a:r>
          </a:p>
        </p:txBody>
      </p:sp>
    </p:spTree>
    <p:extLst>
      <p:ext uri="{BB962C8B-B14F-4D97-AF65-F5344CB8AC3E}">
        <p14:creationId xmlns:p14="http://schemas.microsoft.com/office/powerpoint/2010/main" val="36473493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2B967E24-6842-5842-4ADE-2E8BD6911D4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2866" r="-52866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8577AE-6FD9-734F-149C-DD3BC98B21D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Choose color for your time period title you can Choose color for your text. Let’s change it to Orange.</a:t>
            </a:r>
          </a:p>
        </p:txBody>
      </p:sp>
    </p:spTree>
    <p:extLst>
      <p:ext uri="{BB962C8B-B14F-4D97-AF65-F5344CB8AC3E}">
        <p14:creationId xmlns:p14="http://schemas.microsoft.com/office/powerpoint/2010/main" val="9086990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white background with black text&#10;&#10;Description automatically generated">
            <a:extLst>
              <a:ext uri="{FF2B5EF4-FFF2-40B4-BE49-F238E27FC236}">
                <a16:creationId xmlns:a16="http://schemas.microsoft.com/office/drawing/2014/main" id="{B888CD64-1339-6E9E-3ACA-35130C39300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54809" b="-154809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BC9B47-9197-A944-8A64-F161D739B2F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the color of our Text is now Orange.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39706D9-161A-5449-80EA-B8D47B1691E8}"/>
              </a:ext>
            </a:extLst>
          </p:cNvPr>
          <p:cNvSpPr/>
          <p:nvPr/>
        </p:nvSpPr>
        <p:spPr>
          <a:xfrm>
            <a:off x="3411940" y="3429000"/>
            <a:ext cx="887105" cy="310487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3185A69-2DA4-EDA3-465D-111E0AD23C83}"/>
              </a:ext>
            </a:extLst>
          </p:cNvPr>
          <p:cNvCxnSpPr>
            <a:cxnSpLocks/>
            <a:stCxn id="3" idx="1"/>
          </p:cNvCxnSpPr>
          <p:nvPr/>
        </p:nvCxnSpPr>
        <p:spPr>
          <a:xfrm flipH="1">
            <a:off x="4435522" y="3429000"/>
            <a:ext cx="3572403" cy="133066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21454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238B4F4F-81AF-E377-F3D2-DD567CFABD0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5356" b="-35356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FD07B5-F2FE-7EB8-9E80-2A2C9E9C6F6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To add a new item, click the plus icon.</a:t>
            </a:r>
          </a:p>
        </p:txBody>
      </p:sp>
      <p:sp>
        <p:nvSpPr>
          <p:cNvPr id="6" name="Circle: Hollow 5">
            <a:extLst>
              <a:ext uri="{FF2B5EF4-FFF2-40B4-BE49-F238E27FC236}">
                <a16:creationId xmlns:a16="http://schemas.microsoft.com/office/drawing/2014/main" id="{C73D7566-030E-7A0B-2E5C-3BBBCBD77E13}"/>
              </a:ext>
            </a:extLst>
          </p:cNvPr>
          <p:cNvSpPr>
            <a:spLocks noChangeAspect="1"/>
          </p:cNvSpPr>
          <p:nvPr/>
        </p:nvSpPr>
        <p:spPr>
          <a:xfrm>
            <a:off x="1021679" y="3717694"/>
            <a:ext cx="914400" cy="914400"/>
          </a:xfrm>
          <a:prstGeom prst="donut">
            <a:avLst>
              <a:gd name="adj" fmla="val 18939"/>
            </a:avLst>
          </a:prstGeom>
          <a:gradFill flip="none" rotWithShape="1">
            <a:gsLst>
              <a:gs pos="0">
                <a:schemeClr val="accent5">
                  <a:lumMod val="42000"/>
                  <a:lumOff val="58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  <a:effectLst>
            <a:outerShdw blurRad="50800" dist="50800" dir="5400000" algn="ctr" rotWithShape="0">
              <a:schemeClr val="accent4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64C3810-A454-219D-D045-D6B0E8E32CBC}"/>
              </a:ext>
            </a:extLst>
          </p:cNvPr>
          <p:cNvCxnSpPr>
            <a:stCxn id="5" idx="3"/>
          </p:cNvCxnSpPr>
          <p:nvPr/>
        </p:nvCxnSpPr>
        <p:spPr>
          <a:xfrm flipH="1">
            <a:off x="2033516" y="3429000"/>
            <a:ext cx="5974409" cy="651681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37985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876BD5B2-6C53-F19B-1C67-14AAF3D2F9D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0839" r="-30839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62A17-EB77-CFCF-A26A-98F56665CF5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Fill out the fields as previously.</a:t>
            </a:r>
          </a:p>
        </p:txBody>
      </p:sp>
    </p:spTree>
    <p:extLst>
      <p:ext uri="{BB962C8B-B14F-4D97-AF65-F5344CB8AC3E}">
        <p14:creationId xmlns:p14="http://schemas.microsoft.com/office/powerpoint/2010/main" val="17698564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 shot of a computer&#10;&#10;Description automatically generated">
            <a:extLst>
              <a:ext uri="{FF2B5EF4-FFF2-40B4-BE49-F238E27FC236}">
                <a16:creationId xmlns:a16="http://schemas.microsoft.com/office/drawing/2014/main" id="{CE4049DF-6B24-CA0F-C4A5-FBACB6E1324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04789" b="-104789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0B3BD8-8A85-E383-B002-76AF76FD8F2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new item have been added.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96F2227-2E40-7D8B-DAD6-81EBA0DD0055}"/>
              </a:ext>
            </a:extLst>
          </p:cNvPr>
          <p:cNvSpPr/>
          <p:nvPr/>
        </p:nvSpPr>
        <p:spPr>
          <a:xfrm>
            <a:off x="2142699" y="3429000"/>
            <a:ext cx="3029802" cy="788158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1ADCEC3-6BA9-EB9F-2FC4-C7AF8AED5037}"/>
              </a:ext>
            </a:extLst>
          </p:cNvPr>
          <p:cNvCxnSpPr>
            <a:stCxn id="5" idx="3"/>
          </p:cNvCxnSpPr>
          <p:nvPr/>
        </p:nvCxnSpPr>
        <p:spPr>
          <a:xfrm flipH="1">
            <a:off x="5295331" y="3429000"/>
            <a:ext cx="2712594" cy="337782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3777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20B0715E-9A36-92F1-8192-B60569BBA865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811" r="-6811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769108-8500-178F-7E67-C1AEE02F021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At the top you can write Title.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DBFAE0-BB46-1E2A-A8FD-1A67E1E05DCD}"/>
              </a:ext>
            </a:extLst>
          </p:cNvPr>
          <p:cNvSpPr/>
          <p:nvPr/>
        </p:nvSpPr>
        <p:spPr>
          <a:xfrm>
            <a:off x="1415192" y="2035604"/>
            <a:ext cx="2054710" cy="2000922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3AC8102-9AB4-BCBC-9FFF-3F12A9B021B1}"/>
              </a:ext>
            </a:extLst>
          </p:cNvPr>
          <p:cNvCxnSpPr>
            <a:cxnSpLocks/>
            <a:stCxn id="5" idx="3"/>
          </p:cNvCxnSpPr>
          <p:nvPr/>
        </p:nvCxnSpPr>
        <p:spPr>
          <a:xfrm flipH="1">
            <a:off x="3657600" y="3429000"/>
            <a:ext cx="4350325" cy="119418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4099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C2CCDB92-08B0-C476-43BA-D95ADD9AC2C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2619" b="-12619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267D91-972B-F675-D0E9-A3F27F224B5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To go live first click the arrow to open the menu. Then click Publish.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CF298B1-1177-6AE8-FABB-EEF7CCB62E69}"/>
              </a:ext>
            </a:extLst>
          </p:cNvPr>
          <p:cNvSpPr/>
          <p:nvPr/>
        </p:nvSpPr>
        <p:spPr>
          <a:xfrm>
            <a:off x="6096000" y="5131398"/>
            <a:ext cx="530711" cy="774550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0EE1FC9-F23B-C069-8D4A-5318DE305F95}"/>
              </a:ext>
            </a:extLst>
          </p:cNvPr>
          <p:cNvSpPr/>
          <p:nvPr/>
        </p:nvSpPr>
        <p:spPr>
          <a:xfrm>
            <a:off x="344245" y="3657600"/>
            <a:ext cx="1538343" cy="623944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31C28B7-315B-1F4F-F24A-33821A888714}"/>
              </a:ext>
            </a:extLst>
          </p:cNvPr>
          <p:cNvCxnSpPr>
            <a:stCxn id="5" idx="3"/>
          </p:cNvCxnSpPr>
          <p:nvPr/>
        </p:nvCxnSpPr>
        <p:spPr>
          <a:xfrm flipH="1">
            <a:off x="6626711" y="3429000"/>
            <a:ext cx="1381214" cy="1562548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75C8D05-D61E-A241-816C-CC3939BA137D}"/>
              </a:ext>
            </a:extLst>
          </p:cNvPr>
          <p:cNvCxnSpPr>
            <a:stCxn id="6" idx="1"/>
          </p:cNvCxnSpPr>
          <p:nvPr/>
        </p:nvCxnSpPr>
        <p:spPr>
          <a:xfrm flipH="1" flipV="1">
            <a:off x="1979407" y="4044875"/>
            <a:ext cx="4116593" cy="1473798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9689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570CD293-6B6D-4BFF-D5F2-C9D281F24CC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4" r="474"/>
          <a:stretch>
            <a:fillRect/>
          </a:stretch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6601FA-3D39-AF11-B108-15F622EE17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Click View live to open your webpage and see what you created.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52C7B1E-DDF9-D1F4-50A3-39484F0927FE}"/>
              </a:ext>
            </a:extLst>
          </p:cNvPr>
          <p:cNvCxnSpPr>
            <a:cxnSpLocks/>
            <a:stCxn id="5" idx="3"/>
          </p:cNvCxnSpPr>
          <p:nvPr/>
        </p:nvCxnSpPr>
        <p:spPr>
          <a:xfrm flipH="1" flipV="1">
            <a:off x="4847771" y="1146627"/>
            <a:ext cx="3160154" cy="2282373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19E7927E-2988-3175-660D-9BFD2282075E}"/>
              </a:ext>
            </a:extLst>
          </p:cNvPr>
          <p:cNvSpPr/>
          <p:nvPr/>
        </p:nvSpPr>
        <p:spPr>
          <a:xfrm>
            <a:off x="4107542" y="319314"/>
            <a:ext cx="1335314" cy="624115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703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black screen with white text&#10;&#10;Description automatically generated">
            <a:extLst>
              <a:ext uri="{FF2B5EF4-FFF2-40B4-BE49-F238E27FC236}">
                <a16:creationId xmlns:a16="http://schemas.microsoft.com/office/drawing/2014/main" id="{C9F4423D-60FD-88EF-6091-D9F01CD1772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1828" b="-91828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49A9D2-804C-07E5-924B-334C68C5351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Title text.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766F38-5AA9-2351-C0D3-5691BDEDD172}"/>
              </a:ext>
            </a:extLst>
          </p:cNvPr>
          <p:cNvSpPr/>
          <p:nvPr/>
        </p:nvSpPr>
        <p:spPr>
          <a:xfrm>
            <a:off x="3001384" y="2463501"/>
            <a:ext cx="2269863" cy="710005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36CAE42-1C02-7403-36FC-9BB0ED740086}"/>
              </a:ext>
            </a:extLst>
          </p:cNvPr>
          <p:cNvCxnSpPr>
            <a:stCxn id="3" idx="1"/>
          </p:cNvCxnSpPr>
          <p:nvPr/>
        </p:nvCxnSpPr>
        <p:spPr>
          <a:xfrm flipH="1" flipV="1">
            <a:off x="5389581" y="2872292"/>
            <a:ext cx="2618344" cy="556708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3730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15EC62FF-1B12-232A-6E3C-8FB079A13F3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9469" r="-59469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989CD9-E82F-41DC-3ED7-B06AF71CE1B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Title you can Choose color for your title. Let’s change it to Blue (logo).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215FBB3-553F-9547-1904-F687D5AFABDB}"/>
              </a:ext>
            </a:extLst>
          </p:cNvPr>
          <p:cNvSpPr/>
          <p:nvPr/>
        </p:nvSpPr>
        <p:spPr>
          <a:xfrm>
            <a:off x="2377440" y="1882588"/>
            <a:ext cx="3065929" cy="4528970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2612106-4C0A-A74E-463C-114841025A6C}"/>
              </a:ext>
            </a:extLst>
          </p:cNvPr>
          <p:cNvCxnSpPr>
            <a:stCxn id="3" idx="1"/>
          </p:cNvCxnSpPr>
          <p:nvPr/>
        </p:nvCxnSpPr>
        <p:spPr>
          <a:xfrm flipH="1">
            <a:off x="5540188" y="3429000"/>
            <a:ext cx="2467737" cy="2132704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408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black screen with blue text&#10;&#10;Description automatically generated">
            <a:extLst>
              <a:ext uri="{FF2B5EF4-FFF2-40B4-BE49-F238E27FC236}">
                <a16:creationId xmlns:a16="http://schemas.microsoft.com/office/drawing/2014/main" id="{F330D616-478B-9AAB-F5F9-FBC5E1B1810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9588" b="-49588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FC0367-5025-658A-1BA1-211A693EC27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Title is now in blue.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6D6BD3D-E27F-E8EA-6833-99DE78978A1A}"/>
              </a:ext>
            </a:extLst>
          </p:cNvPr>
          <p:cNvSpPr/>
          <p:nvPr/>
        </p:nvSpPr>
        <p:spPr>
          <a:xfrm>
            <a:off x="2689412" y="2173045"/>
            <a:ext cx="3406588" cy="1011219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880F505-628C-064D-EEF8-B5E022FDFD57}"/>
              </a:ext>
            </a:extLst>
          </p:cNvPr>
          <p:cNvCxnSpPr>
            <a:stCxn id="5" idx="3"/>
          </p:cNvCxnSpPr>
          <p:nvPr/>
        </p:nvCxnSpPr>
        <p:spPr>
          <a:xfrm flipH="1" flipV="1">
            <a:off x="6250193" y="2915322"/>
            <a:ext cx="1757732" cy="513678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5327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4173CD11-4DD4-B8AD-6FB0-C9325BF6146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892" r="-46892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04AA45-C4F3-FEB7-D35D-DA2926C30A0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Choose color for your text you can set Background theme. Let’s change it to Light.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1316E9-0494-CF1C-8652-956AC08EA777}"/>
              </a:ext>
            </a:extLst>
          </p:cNvPr>
          <p:cNvSpPr/>
          <p:nvPr/>
        </p:nvSpPr>
        <p:spPr>
          <a:xfrm>
            <a:off x="2151529" y="2022438"/>
            <a:ext cx="2624866" cy="2678654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FA1C501-D584-D1A9-17E4-14C76AB43C97}"/>
              </a:ext>
            </a:extLst>
          </p:cNvPr>
          <p:cNvCxnSpPr>
            <a:stCxn id="3" idx="1"/>
          </p:cNvCxnSpPr>
          <p:nvPr/>
        </p:nvCxnSpPr>
        <p:spPr>
          <a:xfrm flipH="1">
            <a:off x="4883972" y="3429000"/>
            <a:ext cx="3123953" cy="658906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146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ightwave3D">
      <a:dk1>
        <a:sysClr val="windowText" lastClr="000000"/>
      </a:dk1>
      <a:lt1>
        <a:srgbClr val="F7F5ED"/>
      </a:lt1>
      <a:dk2>
        <a:srgbClr val="44546A"/>
      </a:dk2>
      <a:lt2>
        <a:srgbClr val="E7E6E6"/>
      </a:lt2>
      <a:accent1>
        <a:srgbClr val="000000"/>
      </a:accent1>
      <a:accent2>
        <a:srgbClr val="F7F5ED"/>
      </a:accent2>
      <a:accent3>
        <a:srgbClr val="333333"/>
      </a:accent3>
      <a:accent4>
        <a:srgbClr val="CCCCCC"/>
      </a:accent4>
      <a:accent5>
        <a:srgbClr val="F2A900"/>
      </a:accent5>
      <a:accent6>
        <a:srgbClr val="0079C3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76200">
          <a:solidFill>
            <a:schemeClr val="accent5"/>
          </a:solidFill>
        </a:ln>
        <a:effectLst/>
      </a:spPr>
      <a:bodyPr lIns="91440" tIns="45720" rtlCol="0" anchor="ctr"/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88900" cap="rnd" cmpd="sng" algn="ctr"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/>
              </a:gs>
            </a:gsLst>
            <a:path path="circle">
              <a:fillToRect l="50000" t="130000" r="50000" b="-30000"/>
            </a:path>
            <a:tileRect/>
          </a:gradFill>
          <a:prstDash val="solid"/>
          <a:round/>
          <a:headEnd type="none" w="med" len="med"/>
          <a:tailEnd type="arrow" w="med" len="med"/>
        </a:ln>
        <a:effectLst>
          <a:outerShdw blurRad="50800" dist="38100" dir="5400000" algn="t" rotWithShape="0">
            <a:schemeClr val="accent1">
              <a:alpha val="40000"/>
            </a:schemeClr>
          </a:outerShdw>
        </a:effectLst>
      </a:spPr>
      <a:bodyPr/>
      <a:lstStyle/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858</TotalTime>
  <Words>398</Words>
  <Application>Microsoft Office PowerPoint</Application>
  <PresentationFormat>Widescreen</PresentationFormat>
  <Paragraphs>33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Office Theme</vt:lpstr>
      <vt:lpstr>Guide for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Block</dc:title>
  <dc:creator>Michael Lundager</dc:creator>
  <cp:lastModifiedBy>Michael Lundager</cp:lastModifiedBy>
  <cp:revision>147</cp:revision>
  <dcterms:created xsi:type="dcterms:W3CDTF">2023-11-16T12:05:29Z</dcterms:created>
  <dcterms:modified xsi:type="dcterms:W3CDTF">2023-11-25T10:15:36Z</dcterms:modified>
</cp:coreProperties>
</file>