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338" r:id="rId6"/>
    <p:sldId id="262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282" r:id="rId16"/>
    <p:sldId id="347" r:id="rId17"/>
    <p:sldId id="260" r:id="rId18"/>
    <p:sldId id="348" r:id="rId19"/>
    <p:sldId id="258" r:id="rId20"/>
    <p:sldId id="259" r:id="rId21"/>
    <p:sldId id="349" r:id="rId22"/>
    <p:sldId id="351" r:id="rId23"/>
    <p:sldId id="350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awesome.com/search?o=r&amp;m=free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Icon box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AABC61-58DD-84B8-B3FF-B641CF1636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84" r="-216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582FC-347D-9B92-72ED-B6FB3F7BD1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Effect you can set Icon delay milliseconds. This is the delay time before the Icon will show after the viewer scrolls down to it.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DA5DC-56A1-F4E4-95A6-BA49EE08C094}"/>
              </a:ext>
            </a:extLst>
          </p:cNvPr>
          <p:cNvSpPr/>
          <p:nvPr/>
        </p:nvSpPr>
        <p:spPr>
          <a:xfrm>
            <a:off x="1495313" y="2463501"/>
            <a:ext cx="3453205" cy="155985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6375B8-E08E-6E76-6DC1-6CA1EA41397A}"/>
              </a:ext>
            </a:extLst>
          </p:cNvPr>
          <p:cNvCxnSpPr>
            <a:stCxn id="5" idx="3"/>
          </p:cNvCxnSpPr>
          <p:nvPr/>
        </p:nvCxnSpPr>
        <p:spPr>
          <a:xfrm flipH="1">
            <a:off x="5077609" y="3429000"/>
            <a:ext cx="2930316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1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phone&#10;&#10;Description automatically generated">
            <a:extLst>
              <a:ext uri="{FF2B5EF4-FFF2-40B4-BE49-F238E27FC236}">
                <a16:creationId xmlns:a16="http://schemas.microsoft.com/office/drawing/2014/main" id="{8C163828-6541-498C-3A08-547CB15567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54" r="-10515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5731-5D32-D4BB-E986-1CF0F6410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Icon delay milliseconds you can set Text effect.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F0218-4147-E1AA-6205-F60481F7CC52}"/>
              </a:ext>
            </a:extLst>
          </p:cNvPr>
          <p:cNvSpPr/>
          <p:nvPr/>
        </p:nvSpPr>
        <p:spPr>
          <a:xfrm>
            <a:off x="2926080" y="537882"/>
            <a:ext cx="2388198" cy="58844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9D4466-7D9C-6C91-AC1F-776D906D50A9}"/>
              </a:ext>
            </a:extLst>
          </p:cNvPr>
          <p:cNvCxnSpPr>
            <a:stCxn id="3" idx="1"/>
          </p:cNvCxnSpPr>
          <p:nvPr/>
        </p:nvCxnSpPr>
        <p:spPr>
          <a:xfrm flipH="1">
            <a:off x="5475642" y="3429000"/>
            <a:ext cx="253228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1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15898E-EB07-F6E3-A2F5-C5E6224295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r="-4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DDA5C-C854-3C80-D5ED-BC1EE62E4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effect you can set Text delay milliseconds. It works the same way as Icon delay.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98E38-E5C8-8C56-8703-ADBBA1B02142}"/>
              </a:ext>
            </a:extLst>
          </p:cNvPr>
          <p:cNvSpPr/>
          <p:nvPr/>
        </p:nvSpPr>
        <p:spPr>
          <a:xfrm>
            <a:off x="613186" y="2990626"/>
            <a:ext cx="4625788" cy="208698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DAAE60-2AFE-BA94-C7AA-0200C77C6B64}"/>
              </a:ext>
            </a:extLst>
          </p:cNvPr>
          <p:cNvCxnSpPr>
            <a:stCxn id="3" idx="1"/>
          </p:cNvCxnSpPr>
          <p:nvPr/>
        </p:nvCxnSpPr>
        <p:spPr>
          <a:xfrm flipH="1">
            <a:off x="5454127" y="3429000"/>
            <a:ext cx="2553798" cy="57284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1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881E8D-FDBF-593F-A655-D30FFF2F4E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71" r="-5477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2B04-5703-F36B-BA7D-EC0B1DF45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delay milliseconds you can set Background theme. Let’s change it to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2E99E-EB18-B830-C044-15E2E9E0E990}"/>
              </a:ext>
            </a:extLst>
          </p:cNvPr>
          <p:cNvSpPr/>
          <p:nvPr/>
        </p:nvSpPr>
        <p:spPr>
          <a:xfrm>
            <a:off x="2528047" y="2560320"/>
            <a:ext cx="3087445" cy="324880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68C301-6DC6-2472-E0BC-D24F7EB36E5D}"/>
              </a:ext>
            </a:extLst>
          </p:cNvPr>
          <p:cNvCxnSpPr>
            <a:stCxn id="3" idx="1"/>
          </p:cNvCxnSpPr>
          <p:nvPr/>
        </p:nvCxnSpPr>
        <p:spPr>
          <a:xfrm flipH="1">
            <a:off x="5744584" y="3429000"/>
            <a:ext cx="2263341" cy="14442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1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a clock&#10;&#10;Description automatically generated">
            <a:extLst>
              <a:ext uri="{FF2B5EF4-FFF2-40B4-BE49-F238E27FC236}">
                <a16:creationId xmlns:a16="http://schemas.microsoft.com/office/drawing/2014/main" id="{C71152EF-703C-444E-0B91-F06DAC607E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069" b="-19406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A3355-BDF6-6C08-13D7-1607B11B4E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has changed to Light.</a:t>
            </a:r>
          </a:p>
        </p:txBody>
      </p:sp>
    </p:spTree>
    <p:extLst>
      <p:ext uri="{BB962C8B-B14F-4D97-AF65-F5344CB8AC3E}">
        <p14:creationId xmlns:p14="http://schemas.microsoft.com/office/powerpoint/2010/main" val="150299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C649D39E-F260-365D-3DB0-CE67AAEBA8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26" r="-378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D7988-8FC9-5FE2-B741-EC07792B4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pick an Icon.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8C259-D417-90F6-E6D8-CE106FA21960}"/>
              </a:ext>
            </a:extLst>
          </p:cNvPr>
          <p:cNvSpPr/>
          <p:nvPr/>
        </p:nvSpPr>
        <p:spPr>
          <a:xfrm>
            <a:off x="2528047" y="3407484"/>
            <a:ext cx="3302598" cy="238012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44657A-03C4-B655-381C-88B564A19383}"/>
              </a:ext>
            </a:extLst>
          </p:cNvPr>
          <p:cNvCxnSpPr>
            <a:stCxn id="5" idx="3"/>
          </p:cNvCxnSpPr>
          <p:nvPr/>
        </p:nvCxnSpPr>
        <p:spPr>
          <a:xfrm flipH="1">
            <a:off x="6096000" y="3429000"/>
            <a:ext cx="1911925" cy="94936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9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831AB59-BFD0-1828-3E79-2163A40DE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90" b="-1011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1738-F043-1BC2-C914-EDB8BDBC6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find icons go to: </a:t>
            </a:r>
            <a:r>
              <a:rPr lang="en-US" dirty="0">
                <a:hlinkClick r:id="rId3"/>
              </a:rPr>
              <a:t>https://fontawesome.com/search?o=r&amp;m=free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right lower side of the top section, you can select icon version. Select version 5.15.4.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8F2E9-817B-D396-843C-0AE48FCC317D}"/>
              </a:ext>
            </a:extLst>
          </p:cNvPr>
          <p:cNvSpPr/>
          <p:nvPr/>
        </p:nvSpPr>
        <p:spPr>
          <a:xfrm>
            <a:off x="7024743" y="3429000"/>
            <a:ext cx="929391" cy="84178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8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B307B9-3C71-E207-7E7B-7AD72C264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93" b="-491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45A7-2054-04E9-2C63-1081FE74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top you can search for an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469C-5F2D-54E8-A9D0-C3C7AB80EE3F}"/>
              </a:ext>
            </a:extLst>
          </p:cNvPr>
          <p:cNvSpPr/>
          <p:nvPr/>
        </p:nvSpPr>
        <p:spPr>
          <a:xfrm>
            <a:off x="1613648" y="1818042"/>
            <a:ext cx="4862458" cy="4948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E75CE-0796-DBF0-BD3C-7B2BD38ED198}"/>
              </a:ext>
            </a:extLst>
          </p:cNvPr>
          <p:cNvCxnSpPr/>
          <p:nvPr/>
        </p:nvCxnSpPr>
        <p:spPr>
          <a:xfrm flipH="1" flipV="1">
            <a:off x="3948056" y="2431228"/>
            <a:ext cx="4059869" cy="188258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6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B307B9-3C71-E207-7E7B-7AD72C264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50" b="-600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45A7-2054-04E9-2C63-1081FE74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 you find an icon click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469C-5F2D-54E8-A9D0-C3C7AB80EE3F}"/>
              </a:ext>
            </a:extLst>
          </p:cNvPr>
          <p:cNvSpPr/>
          <p:nvPr/>
        </p:nvSpPr>
        <p:spPr>
          <a:xfrm>
            <a:off x="1387736" y="4087908"/>
            <a:ext cx="796065" cy="71000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E75CE-0796-DBF0-BD3C-7B2BD38ED19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91379" y="3429000"/>
            <a:ext cx="5716546" cy="8955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2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27" r="-422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Icon box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383566" y="143148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297966" y="892885"/>
            <a:ext cx="4709959" cy="25361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2093973" y="3939410"/>
            <a:ext cx="1316201" cy="5357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657139" y="1057548"/>
            <a:ext cx="183627" cy="270762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BE812C5-A035-4034-9506-4FA28F06D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57" b="-465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229B-02CE-53C1-3B3F-E61D5170B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window pop up, where you can see the code, you need to use in the Icon field. Here the code is:</a:t>
            </a:r>
          </a:p>
          <a:p>
            <a:r>
              <a:rPr lang="en-US" dirty="0" err="1"/>
              <a:t>fas</a:t>
            </a:r>
            <a:r>
              <a:rPr lang="en-US" dirty="0"/>
              <a:t> fa-clock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F5314-4A8C-3314-088B-04AD79EB743B}"/>
              </a:ext>
            </a:extLst>
          </p:cNvPr>
          <p:cNvSpPr/>
          <p:nvPr/>
        </p:nvSpPr>
        <p:spPr>
          <a:xfrm>
            <a:off x="172122" y="4722607"/>
            <a:ext cx="2237591" cy="3980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0A8BA-F97E-F5A2-7854-99AEC8F18C3D}"/>
              </a:ext>
            </a:extLst>
          </p:cNvPr>
          <p:cNvCxnSpPr>
            <a:stCxn id="5" idx="3"/>
          </p:cNvCxnSpPr>
          <p:nvPr/>
        </p:nvCxnSpPr>
        <p:spPr>
          <a:xfrm flipH="1">
            <a:off x="2517289" y="3429000"/>
            <a:ext cx="5490636" cy="129360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96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11F00695-8155-BEEE-4E3E-C8B5DC7BA1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80" r="-262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F75AC-71F4-CC43-1B3B-80DC0F05C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Icon selected.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33FEF-3803-1648-C58D-EC264E1AEDFE}"/>
              </a:ext>
            </a:extLst>
          </p:cNvPr>
          <p:cNvSpPr/>
          <p:nvPr/>
        </p:nvSpPr>
        <p:spPr>
          <a:xfrm>
            <a:off x="2796988" y="3711388"/>
            <a:ext cx="2753958" cy="101121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8995C8-8EF8-EC2E-CB2E-2CCB1C39AE27}"/>
              </a:ext>
            </a:extLst>
          </p:cNvPr>
          <p:cNvCxnSpPr>
            <a:stCxn id="3" idx="1"/>
          </p:cNvCxnSpPr>
          <p:nvPr/>
        </p:nvCxnSpPr>
        <p:spPr>
          <a:xfrm flipH="1">
            <a:off x="5680038" y="3429000"/>
            <a:ext cx="2327887" cy="66966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9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B90E0A-590C-1DA9-9B21-CAED539575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201" b="-1982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5233A-5E68-504A-A7CE-013FE8C3ED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Icon inserted.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90F95-D26A-DE30-16A0-A37F3F3BCB88}"/>
              </a:ext>
            </a:extLst>
          </p:cNvPr>
          <p:cNvSpPr/>
          <p:nvPr/>
        </p:nvSpPr>
        <p:spPr>
          <a:xfrm>
            <a:off x="3700631" y="2829261"/>
            <a:ext cx="623943" cy="51636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B4FA5B-9F64-E039-B550-0F7C2AA40402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442908" y="3098202"/>
            <a:ext cx="3565017" cy="33079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2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FA5922-4CE8-3F5F-B6D8-0EB2B50C6A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0" r="-165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319B-0850-3DC8-E63B-A5657148A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Icon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64C9A-26A6-1508-159A-6F9273EB437F}"/>
              </a:ext>
            </a:extLst>
          </p:cNvPr>
          <p:cNvSpPr/>
          <p:nvPr/>
        </p:nvSpPr>
        <p:spPr>
          <a:xfrm>
            <a:off x="2000922" y="4098665"/>
            <a:ext cx="4668819" cy="79606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B50608-0352-5C57-5CC7-D95FC1DD2ECD}"/>
              </a:ext>
            </a:extLst>
          </p:cNvPr>
          <p:cNvCxnSpPr>
            <a:stCxn id="3" idx="1"/>
          </p:cNvCxnSpPr>
          <p:nvPr/>
        </p:nvCxnSpPr>
        <p:spPr>
          <a:xfrm flipH="1">
            <a:off x="6788075" y="3429000"/>
            <a:ext cx="1219850" cy="66966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3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C6F537DE-4BE8-25CE-8661-1837AE3371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538" b="-1885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D9B38-7799-2427-4FDF-8307D329A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3A608-5F79-FF2E-97DB-3CABF74B707E}"/>
              </a:ext>
            </a:extLst>
          </p:cNvPr>
          <p:cNvSpPr/>
          <p:nvPr/>
        </p:nvSpPr>
        <p:spPr>
          <a:xfrm>
            <a:off x="3431690" y="3270324"/>
            <a:ext cx="1151068" cy="31197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9CF3FA-F86B-F376-5A75-DCAD18D9E949}"/>
              </a:ext>
            </a:extLst>
          </p:cNvPr>
          <p:cNvCxnSpPr>
            <a:stCxn id="3" idx="1"/>
          </p:cNvCxnSpPr>
          <p:nvPr/>
        </p:nvCxnSpPr>
        <p:spPr>
          <a:xfrm flipH="1">
            <a:off x="4701092" y="3429000"/>
            <a:ext cx="330683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6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E80AA51F-1D9F-149E-FD17-787CC7B8BF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99" r="-423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8174E-FC66-5880-0939-0D96C85C4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7FD1A-5A5E-7373-2DD1-3D1141C214F7}"/>
              </a:ext>
            </a:extLst>
          </p:cNvPr>
          <p:cNvSpPr/>
          <p:nvPr/>
        </p:nvSpPr>
        <p:spPr>
          <a:xfrm>
            <a:off x="2366682" y="3429000"/>
            <a:ext cx="2721685" cy="5728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5F9CFE-DB32-100B-F68A-42544C5C26E4}"/>
              </a:ext>
            </a:extLst>
          </p:cNvPr>
          <p:cNvCxnSpPr>
            <a:stCxn id="5" idx="3"/>
          </p:cNvCxnSpPr>
          <p:nvPr/>
        </p:nvCxnSpPr>
        <p:spPr>
          <a:xfrm flipH="1">
            <a:off x="5174428" y="3429000"/>
            <a:ext cx="2833497" cy="27163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2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lock&#10;&#10;Description automatically generated">
            <a:extLst>
              <a:ext uri="{FF2B5EF4-FFF2-40B4-BE49-F238E27FC236}">
                <a16:creationId xmlns:a16="http://schemas.microsoft.com/office/drawing/2014/main" id="{43E6D946-B87E-B39A-A22C-D0CFA60ABF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551" b="-1995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2B9-8CD2-1758-0BB8-E598DACFA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beneath the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142341-7893-8A34-69D4-DFEF5724978C}"/>
              </a:ext>
            </a:extLst>
          </p:cNvPr>
          <p:cNvSpPr/>
          <p:nvPr/>
        </p:nvSpPr>
        <p:spPr>
          <a:xfrm>
            <a:off x="3582296" y="3571539"/>
            <a:ext cx="828339" cy="2366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6E9CC1-50A0-D517-8AB8-944E091F961C}"/>
              </a:ext>
            </a:extLst>
          </p:cNvPr>
          <p:cNvCxnSpPr>
            <a:stCxn id="3" idx="1"/>
          </p:cNvCxnSpPr>
          <p:nvPr/>
        </p:nvCxnSpPr>
        <p:spPr>
          <a:xfrm flipH="1">
            <a:off x="4539727" y="3429000"/>
            <a:ext cx="3468198" cy="23935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8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47D478-035B-8D0D-75E5-40E89BA5A5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51" r="-591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60860-4BFA-6BF3-5F4B-402E7DA45A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Choose color for your icon.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45A5F-22DD-DF1E-354A-1A09A6C237FD}"/>
              </a:ext>
            </a:extLst>
          </p:cNvPr>
          <p:cNvSpPr/>
          <p:nvPr/>
        </p:nvSpPr>
        <p:spPr>
          <a:xfrm>
            <a:off x="2355925" y="1516828"/>
            <a:ext cx="3302597" cy="49485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60AEB5-BF86-9AA1-0C1A-EE24004F0B71}"/>
              </a:ext>
            </a:extLst>
          </p:cNvPr>
          <p:cNvCxnSpPr>
            <a:stCxn id="5" idx="3"/>
          </p:cNvCxnSpPr>
          <p:nvPr/>
        </p:nvCxnSpPr>
        <p:spPr>
          <a:xfrm flipH="1">
            <a:off x="5744584" y="3429000"/>
            <a:ext cx="2263341" cy="19928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22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lock&#10;&#10;Description automatically generated">
            <a:extLst>
              <a:ext uri="{FF2B5EF4-FFF2-40B4-BE49-F238E27FC236}">
                <a16:creationId xmlns:a16="http://schemas.microsoft.com/office/drawing/2014/main" id="{69BE15F7-42D5-2403-1197-06FD8599B7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950" b="-1999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80201-459C-E67D-F70F-845BD03A0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Icon is now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98416-0FBE-E7D9-B8F9-D04C7BF7595C}"/>
              </a:ext>
            </a:extLst>
          </p:cNvPr>
          <p:cNvSpPr/>
          <p:nvPr/>
        </p:nvSpPr>
        <p:spPr>
          <a:xfrm>
            <a:off x="3711388" y="2893807"/>
            <a:ext cx="548640" cy="4410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0A6584-89B6-BF7E-6CE3-1F718D245DBB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389120" y="3119718"/>
            <a:ext cx="3618805" cy="30928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46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2A28E0-9F75-760E-20DD-42A3D3E86C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29" r="-5322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6584-3FF7-C4DE-77A6-176B49E10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icon you can Choose color for your title.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42DC0-098E-A111-5E94-79332A88E09D}"/>
              </a:ext>
            </a:extLst>
          </p:cNvPr>
          <p:cNvSpPr/>
          <p:nvPr/>
        </p:nvSpPr>
        <p:spPr>
          <a:xfrm>
            <a:off x="2334409" y="1871831"/>
            <a:ext cx="3055172" cy="46150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4B1F1E-64B5-FFCF-7A1B-1A2E7770DB2D}"/>
              </a:ext>
            </a:extLst>
          </p:cNvPr>
          <p:cNvCxnSpPr>
            <a:stCxn id="3" idx="1"/>
          </p:cNvCxnSpPr>
          <p:nvPr/>
        </p:nvCxnSpPr>
        <p:spPr>
          <a:xfrm flipH="1">
            <a:off x="5529431" y="3429000"/>
            <a:ext cx="2478494" cy="160557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8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84D601F-C8A1-CAD3-1A70-8FC3EE7491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38" r="-222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C4165-1DC5-34B5-049E-F127AC509E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 It will not be shown on the HTML page, instead it will work as a Title in the admin.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A5DF0-39ED-0A5A-D089-2A9A7D8126C7}"/>
              </a:ext>
            </a:extLst>
          </p:cNvPr>
          <p:cNvSpPr/>
          <p:nvPr/>
        </p:nvSpPr>
        <p:spPr>
          <a:xfrm>
            <a:off x="2667898" y="2840020"/>
            <a:ext cx="1925619" cy="6212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2E6910-EBFE-87BA-0C8C-D497BB6B8A7A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722607" y="3227294"/>
            <a:ext cx="3285318" cy="2017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85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CEF2FF5C-9204-9955-2B09-58612BBE50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748" b="-19374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7A03A-633F-6436-1CD6-5FB683EE2E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are now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6BD30-F434-5D04-73EA-1296B533EA8F}"/>
              </a:ext>
            </a:extLst>
          </p:cNvPr>
          <p:cNvSpPr/>
          <p:nvPr/>
        </p:nvSpPr>
        <p:spPr>
          <a:xfrm>
            <a:off x="3399416" y="3281082"/>
            <a:ext cx="1194099" cy="2904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882982-EEE9-88BC-43E1-6A19182E0C91}"/>
              </a:ext>
            </a:extLst>
          </p:cNvPr>
          <p:cNvCxnSpPr>
            <a:stCxn id="5" idx="3"/>
          </p:cNvCxnSpPr>
          <p:nvPr/>
        </p:nvCxnSpPr>
        <p:spPr>
          <a:xfrm flipH="1">
            <a:off x="4711849" y="3429000"/>
            <a:ext cx="3296076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29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58A4C41-1E90-CC2A-F099-CD56B52173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33" r="-6383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E9C57-5249-2668-8AEB-E97A290053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Choose color for your text.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0D866-E473-CA01-DE17-7CC5A2141FF1}"/>
              </a:ext>
            </a:extLst>
          </p:cNvPr>
          <p:cNvSpPr/>
          <p:nvPr/>
        </p:nvSpPr>
        <p:spPr>
          <a:xfrm>
            <a:off x="2452744" y="1882588"/>
            <a:ext cx="3184263" cy="478715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041838-669A-86BE-7689-504369BC4D05}"/>
              </a:ext>
            </a:extLst>
          </p:cNvPr>
          <p:cNvCxnSpPr>
            <a:stCxn id="3" idx="1"/>
          </p:cNvCxnSpPr>
          <p:nvPr/>
        </p:nvCxnSpPr>
        <p:spPr>
          <a:xfrm flipH="1">
            <a:off x="5755341" y="3429000"/>
            <a:ext cx="2252584" cy="228331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63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4644649-38D1-37D9-09D3-B42CDA503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220" b="-1962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CDF83-D519-E63F-2898-9FC3924D5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are now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E4E3B-006D-C409-1ED7-530C44BF032A}"/>
              </a:ext>
            </a:extLst>
          </p:cNvPr>
          <p:cNvSpPr/>
          <p:nvPr/>
        </p:nvSpPr>
        <p:spPr>
          <a:xfrm>
            <a:off x="3603812" y="3571539"/>
            <a:ext cx="817582" cy="22591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0AAE24-83C6-36BC-7D03-06BC33664BAE}"/>
              </a:ext>
            </a:extLst>
          </p:cNvPr>
          <p:cNvCxnSpPr>
            <a:stCxn id="5" idx="3"/>
          </p:cNvCxnSpPr>
          <p:nvPr/>
        </p:nvCxnSpPr>
        <p:spPr>
          <a:xfrm flipH="1">
            <a:off x="4550485" y="3429000"/>
            <a:ext cx="3457440" cy="2608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76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5D6B5C-17A9-CC37-57CE-AFAFC333C4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66" b="-145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0CEDA-556C-B641-4BC9-F9ABC7928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plus icon to add new item.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2D3DCCE-E556-64ED-2B33-863E7CBA138B}"/>
              </a:ext>
            </a:extLst>
          </p:cNvPr>
          <p:cNvSpPr>
            <a:spLocks noChangeAspect="1"/>
          </p:cNvSpPr>
          <p:nvPr/>
        </p:nvSpPr>
        <p:spPr>
          <a:xfrm>
            <a:off x="1189468" y="3919083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676F5F-C065-CDFD-4E5C-11982BF25A15}"/>
              </a:ext>
            </a:extLst>
          </p:cNvPr>
          <p:cNvCxnSpPr>
            <a:stCxn id="3" idx="1"/>
          </p:cNvCxnSpPr>
          <p:nvPr/>
        </p:nvCxnSpPr>
        <p:spPr>
          <a:xfrm flipH="1">
            <a:off x="2194560" y="3429000"/>
            <a:ext cx="5813365" cy="82027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43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DCF3BFB-B5E3-16FF-C74A-AB2DB35D7F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90" r="-527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ADB7B-C94B-516F-668F-1B2F2968C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as before.</a:t>
            </a:r>
          </a:p>
        </p:txBody>
      </p:sp>
    </p:spTree>
    <p:extLst>
      <p:ext uri="{BB962C8B-B14F-4D97-AF65-F5344CB8AC3E}">
        <p14:creationId xmlns:p14="http://schemas.microsoft.com/office/powerpoint/2010/main" val="1848601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8AAF137B-6FC2-A658-C5B5-6441FCF83E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705" b="-1897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88FE-34DC-ED68-9260-04C540886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item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93634-4B71-658E-9EB8-9DD3B7736121}"/>
              </a:ext>
            </a:extLst>
          </p:cNvPr>
          <p:cNvSpPr/>
          <p:nvPr/>
        </p:nvSpPr>
        <p:spPr>
          <a:xfrm>
            <a:off x="5036025" y="2825087"/>
            <a:ext cx="1760560" cy="99628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C0BB82-2ACC-CDC3-E1D3-BE085FEA4056}"/>
              </a:ext>
            </a:extLst>
          </p:cNvPr>
          <p:cNvCxnSpPr>
            <a:stCxn id="3" idx="1"/>
          </p:cNvCxnSpPr>
          <p:nvPr/>
        </p:nvCxnSpPr>
        <p:spPr>
          <a:xfrm flipH="1">
            <a:off x="6905767" y="3429000"/>
            <a:ext cx="1102158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0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87A53E-EAEF-A001-F913-B5B4AD99EE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08" r="-3200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D8BF3-C43D-B56B-8F05-1B9BFC26F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Icon alignment. Let’s set it to Center.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658B6-9B26-A0EE-3608-A90546547F35}"/>
              </a:ext>
            </a:extLst>
          </p:cNvPr>
          <p:cNvSpPr/>
          <p:nvPr/>
        </p:nvSpPr>
        <p:spPr>
          <a:xfrm>
            <a:off x="2022438" y="1753496"/>
            <a:ext cx="3420931" cy="40986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981132-DC8E-D877-12CF-A87CFA9BE71C}"/>
              </a:ext>
            </a:extLst>
          </p:cNvPr>
          <p:cNvCxnSpPr>
            <a:stCxn id="5" idx="3"/>
          </p:cNvCxnSpPr>
          <p:nvPr/>
        </p:nvCxnSpPr>
        <p:spPr>
          <a:xfrm flipH="1">
            <a:off x="5529431" y="3429000"/>
            <a:ext cx="2478494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3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629B6D-34C7-5A9E-19CF-C35B5D0BFA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39" b="-75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BAA76-0C2E-4447-644E-E9D78342E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F7174-53E9-FFBC-19B8-8C2519DD3FFC}"/>
              </a:ext>
            </a:extLst>
          </p:cNvPr>
          <p:cNvSpPr/>
          <p:nvPr/>
        </p:nvSpPr>
        <p:spPr>
          <a:xfrm>
            <a:off x="5981252" y="5507915"/>
            <a:ext cx="516367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82450-CAAB-479E-1B55-B1755943C086}"/>
              </a:ext>
            </a:extLst>
          </p:cNvPr>
          <p:cNvSpPr/>
          <p:nvPr/>
        </p:nvSpPr>
        <p:spPr>
          <a:xfrm>
            <a:off x="570155" y="4098664"/>
            <a:ext cx="1430767" cy="59167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9BCA32-7F72-DAA3-D6F0-32928E41A4D0}"/>
              </a:ext>
            </a:extLst>
          </p:cNvPr>
          <p:cNvCxnSpPr>
            <a:stCxn id="3" idx="1"/>
          </p:cNvCxnSpPr>
          <p:nvPr/>
        </p:nvCxnSpPr>
        <p:spPr>
          <a:xfrm flipH="1">
            <a:off x="6583680" y="3429000"/>
            <a:ext cx="1424245" cy="19928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DB0001-EF23-355D-60FB-4A0F96588BB8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119256" y="4528969"/>
            <a:ext cx="3861996" cy="133932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0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F173569-094E-7134-E3D8-79FEE044F5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98" b="-350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26CAB-7D56-2A9B-FAC0-387F6DDBF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Icon at the left side.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3AC19-8F00-7EE6-FF75-B485E9F69AA7}"/>
              </a:ext>
            </a:extLst>
          </p:cNvPr>
          <p:cNvSpPr/>
          <p:nvPr/>
        </p:nvSpPr>
        <p:spPr>
          <a:xfrm>
            <a:off x="376518" y="1721224"/>
            <a:ext cx="1731981" cy="18718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13E654-656E-4DA3-52B9-785FDCAB758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59106" y="2689412"/>
            <a:ext cx="5748819" cy="73958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5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lock&#10;&#10;Description automatically generated">
            <a:extLst>
              <a:ext uri="{FF2B5EF4-FFF2-40B4-BE49-F238E27FC236}">
                <a16:creationId xmlns:a16="http://schemas.microsoft.com/office/drawing/2014/main" id="{400D9DB1-C759-E933-CCB6-FE5A652DC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27" b="-372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657E3-7FD9-3A22-E0E9-AA6C5A2F5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Icon is aligned Center.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A2FB0-BAB6-C750-DB84-44F659B50552}"/>
              </a:ext>
            </a:extLst>
          </p:cNvPr>
          <p:cNvSpPr/>
          <p:nvPr/>
        </p:nvSpPr>
        <p:spPr>
          <a:xfrm>
            <a:off x="3367144" y="2011680"/>
            <a:ext cx="1441524" cy="118334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08DD07-E300-E8DE-F644-AC389350D2B9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937760" y="2667896"/>
            <a:ext cx="3070165" cy="76110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D5EF2E-6D5E-9E27-C1AE-A351C586D3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90" r="-890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78EB8-D8BE-95E7-E29F-666C64512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Icon alignment you can set Effect for your icon. These will animate your icon according to description. There are many options.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87150-5C29-38EC-3F3B-67FC097D558E}"/>
              </a:ext>
            </a:extLst>
          </p:cNvPr>
          <p:cNvSpPr/>
          <p:nvPr/>
        </p:nvSpPr>
        <p:spPr>
          <a:xfrm>
            <a:off x="2646381" y="634701"/>
            <a:ext cx="2355925" cy="569079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D8EBFE-3979-4668-C2DB-DC1676C2F38E}"/>
              </a:ext>
            </a:extLst>
          </p:cNvPr>
          <p:cNvCxnSpPr>
            <a:stCxn id="3" idx="1"/>
          </p:cNvCxnSpPr>
          <p:nvPr/>
        </p:nvCxnSpPr>
        <p:spPr>
          <a:xfrm flipH="1">
            <a:off x="5120640" y="3429000"/>
            <a:ext cx="288728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9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560</Words>
  <Application>Microsoft Office PowerPoint</Application>
  <PresentationFormat>Widescreen</PresentationFormat>
  <Paragraphs>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157</cp:revision>
  <dcterms:created xsi:type="dcterms:W3CDTF">2023-11-16T12:05:29Z</dcterms:created>
  <dcterms:modified xsi:type="dcterms:W3CDTF">2023-11-25T09:58:16Z</dcterms:modified>
</cp:coreProperties>
</file>