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6" r:id="rId4"/>
    <p:sldId id="337" r:id="rId5"/>
    <p:sldId id="264" r:id="rId6"/>
    <p:sldId id="265" r:id="rId7"/>
    <p:sldId id="283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338" r:id="rId18"/>
    <p:sldId id="339" r:id="rId19"/>
    <p:sldId id="344" r:id="rId20"/>
    <p:sldId id="262" r:id="rId21"/>
    <p:sldId id="340" r:id="rId22"/>
    <p:sldId id="341" r:id="rId23"/>
    <p:sldId id="282" r:id="rId24"/>
    <p:sldId id="342" r:id="rId25"/>
    <p:sldId id="343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Testimonial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select an image by clicking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A0E74-CE02-1D11-3754-E7C899301010}"/>
              </a:ext>
            </a:extLst>
          </p:cNvPr>
          <p:cNvSpPr/>
          <p:nvPr/>
        </p:nvSpPr>
        <p:spPr>
          <a:xfrm>
            <a:off x="1850313" y="2183800"/>
            <a:ext cx="1226372" cy="10865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796988"/>
            <a:ext cx="4834419" cy="6320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9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upload an image by clicking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1290918" y="0"/>
            <a:ext cx="699247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119256" y="333487"/>
            <a:ext cx="5888669" cy="309551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6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Name your image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16368" y="871369"/>
            <a:ext cx="2086983" cy="95743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743200" y="1527586"/>
            <a:ext cx="5264725" cy="19014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Choose File to pick your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37883" y="1999577"/>
            <a:ext cx="5787613" cy="10986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465346" y="2829261"/>
            <a:ext cx="1542579" cy="5997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07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which Collection the uploaded image belongs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70157" y="3344283"/>
            <a:ext cx="3636084" cy="9910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4292301" y="3344283"/>
            <a:ext cx="3346278" cy="571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59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Assign tags to your image. Separate them with a comma.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27126" y="4527624"/>
            <a:ext cx="5862915" cy="13460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3539266" y="3428999"/>
            <a:ext cx="4468659" cy="9601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0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Finally click Upload, to upload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80916" y="6076054"/>
            <a:ext cx="1075762" cy="6044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1785769" y="3428999"/>
            <a:ext cx="6222156" cy="28427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02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landscape&#10;&#10;Description automatically generated">
            <a:extLst>
              <a:ext uri="{FF2B5EF4-FFF2-40B4-BE49-F238E27FC236}">
                <a16:creationId xmlns:a16="http://schemas.microsoft.com/office/drawing/2014/main" id="{81F277EA-DC0A-733F-F860-B79CD74BC3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731" b="-3173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8F6B8-40DD-7ECE-46E0-9D8E02119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 have now chosen an image.</a:t>
            </a:r>
          </a:p>
        </p:txBody>
      </p:sp>
    </p:spTree>
    <p:extLst>
      <p:ext uri="{BB962C8B-B14F-4D97-AF65-F5344CB8AC3E}">
        <p14:creationId xmlns:p14="http://schemas.microsoft.com/office/powerpoint/2010/main" val="3640668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4FD9F17-DEBE-29CF-3AD4-2F688F53A5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27" b="-1742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C71DD-A1B3-992C-3C78-13A49F6632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an image you can set Description area dark. Here we set it to True.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0BC05-5DB4-7300-A7A2-5475AD206604}"/>
              </a:ext>
            </a:extLst>
          </p:cNvPr>
          <p:cNvSpPr/>
          <p:nvPr/>
        </p:nvSpPr>
        <p:spPr>
          <a:xfrm>
            <a:off x="112955" y="2608180"/>
            <a:ext cx="2366682" cy="140925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069609-D0C4-F039-FD0A-25518729860C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2592593" y="3429000"/>
            <a:ext cx="5415332" cy="22860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18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2148950-3F64-069D-1319-A503108B51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27" b="-1702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F7A8-186E-7C2E-052E-4786051E78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go live first click the arrow to expand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DB00F9-9CBF-D8EF-692E-905570ACDD76}"/>
              </a:ext>
            </a:extLst>
          </p:cNvPr>
          <p:cNvSpPr/>
          <p:nvPr/>
        </p:nvSpPr>
        <p:spPr>
          <a:xfrm>
            <a:off x="4572000" y="5325035"/>
            <a:ext cx="430306" cy="51636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F9B094-4F8F-8C42-E333-1B8D6DDA495E}"/>
              </a:ext>
            </a:extLst>
          </p:cNvPr>
          <p:cNvSpPr/>
          <p:nvPr/>
        </p:nvSpPr>
        <p:spPr>
          <a:xfrm>
            <a:off x="290456" y="4195482"/>
            <a:ext cx="1237130" cy="46257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75705A-55CB-3311-5C57-EA157BE40DC0}"/>
              </a:ext>
            </a:extLst>
          </p:cNvPr>
          <p:cNvCxnSpPr>
            <a:stCxn id="3" idx="1"/>
          </p:cNvCxnSpPr>
          <p:nvPr/>
        </p:nvCxnSpPr>
        <p:spPr>
          <a:xfrm flipH="1">
            <a:off x="5088367" y="3429000"/>
            <a:ext cx="2919558" cy="178845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550549-A190-6931-B090-2173DCD52DFA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1645920" y="4658061"/>
            <a:ext cx="2926080" cy="92515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4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9A762-A1F8-DD87-E6EE-77F759112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55" r="-1305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CAB6-413F-8782-7D4A-CA63B8961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Testimonial to begin creating.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562AC2F-9B6F-BEAE-6285-AE28A64A2ACA}"/>
              </a:ext>
            </a:extLst>
          </p:cNvPr>
          <p:cNvSpPr>
            <a:spLocks noChangeAspect="1"/>
          </p:cNvSpPr>
          <p:nvPr/>
        </p:nvSpPr>
        <p:spPr>
          <a:xfrm>
            <a:off x="1717835" y="598949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E553-F69A-6485-6326-DFE998079E42}"/>
              </a:ext>
            </a:extLst>
          </p:cNvPr>
          <p:cNvCxnSpPr>
            <a:cxnSpLocks/>
          </p:cNvCxnSpPr>
          <p:nvPr/>
        </p:nvCxnSpPr>
        <p:spPr>
          <a:xfrm flipH="1" flipV="1">
            <a:off x="2632235" y="1286697"/>
            <a:ext cx="5375690" cy="214230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0105-816E-6A74-E4B0-63791D39D7F8}"/>
              </a:ext>
            </a:extLst>
          </p:cNvPr>
          <p:cNvSpPr/>
          <p:nvPr/>
        </p:nvSpPr>
        <p:spPr>
          <a:xfrm>
            <a:off x="1141986" y="3996077"/>
            <a:ext cx="1923135" cy="51137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0A360-7D97-2F16-C5B7-AE5B20811535}"/>
              </a:ext>
            </a:extLst>
          </p:cNvPr>
          <p:cNvCxnSpPr>
            <a:cxnSpLocks/>
            <a:stCxn id="9" idx="4"/>
          </p:cNvCxnSpPr>
          <p:nvPr/>
        </p:nvCxnSpPr>
        <p:spPr>
          <a:xfrm flipH="1">
            <a:off x="2065468" y="1513349"/>
            <a:ext cx="109567" cy="23809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and white text&#10;&#10;Description automatically generated with medium confidence">
            <a:extLst>
              <a:ext uri="{FF2B5EF4-FFF2-40B4-BE49-F238E27FC236}">
                <a16:creationId xmlns:a16="http://schemas.microsoft.com/office/drawing/2014/main" id="{8CC7FDDC-74F9-5CE8-8297-CC9FCE22AD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932" b="-12593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896D3-C8AF-779F-F09C-863AA60CD4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the area behind our text is now dark grey. We will get to adding the text and other elements later.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D8023A-1904-D7F7-CEDA-0CA6039F2CF2}"/>
              </a:ext>
            </a:extLst>
          </p:cNvPr>
          <p:cNvSpPr/>
          <p:nvPr/>
        </p:nvSpPr>
        <p:spPr>
          <a:xfrm>
            <a:off x="1376979" y="2549562"/>
            <a:ext cx="5249732" cy="177501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1D1513-A8A4-53FE-79AB-F55BB4EF232C}"/>
              </a:ext>
            </a:extLst>
          </p:cNvPr>
          <p:cNvCxnSpPr>
            <a:stCxn id="5" idx="3"/>
          </p:cNvCxnSpPr>
          <p:nvPr/>
        </p:nvCxnSpPr>
        <p:spPr>
          <a:xfrm flipH="1">
            <a:off x="6755802" y="3429000"/>
            <a:ext cx="1252123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510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3CF0764-ECE9-B298-D7B3-C6B7061828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15" b="-681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B9AA5-BC5B-3207-4853-E52DF6467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Description area dark you can set Background theme. Let’s change it to Light.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116F47-DCE5-0B66-69CD-60FE81AD6405}"/>
              </a:ext>
            </a:extLst>
          </p:cNvPr>
          <p:cNvSpPr/>
          <p:nvPr/>
        </p:nvSpPr>
        <p:spPr>
          <a:xfrm>
            <a:off x="93196" y="2575688"/>
            <a:ext cx="2861535" cy="313464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3897FE-96BF-1F0C-EA3C-81790F42208D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079102" y="3429000"/>
            <a:ext cx="4928823" cy="150689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131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Background theme,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94771998-96DE-74DD-A822-DFB1FF3343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10" b="-761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3742F-82CD-4724-2D89-A509D488BD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Show block at the top of the Item list you can write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45D5F2-FC8D-1870-B4D8-AAF6B2241965}"/>
              </a:ext>
            </a:extLst>
          </p:cNvPr>
          <p:cNvSpPr/>
          <p:nvPr/>
        </p:nvSpPr>
        <p:spPr>
          <a:xfrm>
            <a:off x="989704" y="4776395"/>
            <a:ext cx="3732903" cy="60242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6422BB-7FAE-AF81-6FF7-E4EE7B2D57F0}"/>
              </a:ext>
            </a:extLst>
          </p:cNvPr>
          <p:cNvCxnSpPr>
            <a:stCxn id="3" idx="1"/>
          </p:cNvCxnSpPr>
          <p:nvPr/>
        </p:nvCxnSpPr>
        <p:spPr>
          <a:xfrm flipH="1">
            <a:off x="4819426" y="3429000"/>
            <a:ext cx="3188499" cy="125057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009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rectangular object with white text&#10;&#10;Description automatically generated">
            <a:extLst>
              <a:ext uri="{FF2B5EF4-FFF2-40B4-BE49-F238E27FC236}">
                <a16:creationId xmlns:a16="http://schemas.microsoft.com/office/drawing/2014/main" id="{B0386798-610C-9D54-5803-A5C8E800E0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605" b="-12560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A7E9E-8425-2B6B-3B51-FBFA640AD0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91F7AE-7CCA-2BCE-F653-A10F4F2654CA}"/>
              </a:ext>
            </a:extLst>
          </p:cNvPr>
          <p:cNvSpPr/>
          <p:nvPr/>
        </p:nvSpPr>
        <p:spPr>
          <a:xfrm>
            <a:off x="2990626" y="3065929"/>
            <a:ext cx="2033195" cy="3630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AA15C5-A165-7B6B-984A-2C3F23E3B902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5152913" y="3281082"/>
            <a:ext cx="2855012" cy="14791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405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9520515-41E3-98D3-C622-9FB4EED1C7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93" b="-2199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6F4EF-1B84-AD13-BB46-8BAD8CCDF9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write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B9D12-B8FF-5F7C-F950-3F8D61F30232}"/>
              </a:ext>
            </a:extLst>
          </p:cNvPr>
          <p:cNvSpPr/>
          <p:nvPr/>
        </p:nvSpPr>
        <p:spPr>
          <a:xfrm>
            <a:off x="527125" y="4152452"/>
            <a:ext cx="4776395" cy="52712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94327F-5A00-D484-EEEE-53B76E6D3B9E}"/>
              </a:ext>
            </a:extLst>
          </p:cNvPr>
          <p:cNvCxnSpPr>
            <a:stCxn id="3" idx="1"/>
          </p:cNvCxnSpPr>
          <p:nvPr/>
        </p:nvCxnSpPr>
        <p:spPr>
          <a:xfrm flipH="1">
            <a:off x="5421854" y="3429000"/>
            <a:ext cx="2586071" cy="8633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322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166F51B6-6005-1C47-33E0-593005B074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883" b="-12388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27FE5-1200-CE7A-48CE-D7C96FAD9C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appear beneath the Title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3485AC-0E24-E057-7ADC-72A04AE519C5}"/>
              </a:ext>
            </a:extLst>
          </p:cNvPr>
          <p:cNvSpPr/>
          <p:nvPr/>
        </p:nvSpPr>
        <p:spPr>
          <a:xfrm>
            <a:off x="2883049" y="3439758"/>
            <a:ext cx="2269864" cy="32541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72B921-CC9B-2125-DC5F-FF294E1F6514}"/>
              </a:ext>
            </a:extLst>
          </p:cNvPr>
          <p:cNvCxnSpPr>
            <a:stCxn id="5" idx="3"/>
          </p:cNvCxnSpPr>
          <p:nvPr/>
        </p:nvCxnSpPr>
        <p:spPr>
          <a:xfrm flipH="1">
            <a:off x="5249732" y="3429000"/>
            <a:ext cx="2758193" cy="16405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611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088ADD6-701E-B31C-CF6A-DE71990D99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46" b="-3374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B22-83CA-9057-5C3D-8C7A0904CD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text you can write Testimonial person.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E54EA-5EED-0D8E-F762-1E5EE4874C21}"/>
              </a:ext>
            </a:extLst>
          </p:cNvPr>
          <p:cNvSpPr/>
          <p:nvPr/>
        </p:nvSpPr>
        <p:spPr>
          <a:xfrm>
            <a:off x="387275" y="4163210"/>
            <a:ext cx="2807746" cy="43030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20E566-8523-E25D-A634-909BAF92FAC5}"/>
              </a:ext>
            </a:extLst>
          </p:cNvPr>
          <p:cNvCxnSpPr>
            <a:stCxn id="3" idx="1"/>
          </p:cNvCxnSpPr>
          <p:nvPr/>
        </p:nvCxnSpPr>
        <p:spPr>
          <a:xfrm flipH="1">
            <a:off x="3291840" y="3429000"/>
            <a:ext cx="4716085" cy="87405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602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54CB0B98-7961-E319-0AA1-199410F387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319" b="-12431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47CE9-B16D-143D-C870-688A41A12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Author beneath the testimonial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39C91-D096-B76B-0B8E-85DF0C75E2F0}"/>
              </a:ext>
            </a:extLst>
          </p:cNvPr>
          <p:cNvSpPr/>
          <p:nvPr/>
        </p:nvSpPr>
        <p:spPr>
          <a:xfrm>
            <a:off x="3603812" y="3808207"/>
            <a:ext cx="796066" cy="22591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A5916F-E94C-9F8F-2A70-AA6981AA7DD7}"/>
              </a:ext>
            </a:extLst>
          </p:cNvPr>
          <p:cNvCxnSpPr>
            <a:stCxn id="3" idx="1"/>
          </p:cNvCxnSpPr>
          <p:nvPr/>
        </p:nvCxnSpPr>
        <p:spPr>
          <a:xfrm flipH="1">
            <a:off x="4485939" y="3429000"/>
            <a:ext cx="3521986" cy="48678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0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testimonial&#10;&#10;Description automatically generated">
            <a:extLst>
              <a:ext uri="{FF2B5EF4-FFF2-40B4-BE49-F238E27FC236}">
                <a16:creationId xmlns:a16="http://schemas.microsoft.com/office/drawing/2014/main" id="{293A08AC-78C6-1115-62F9-5AA0F80F60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73" r="-2557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A5804-69A3-1CD4-5B80-9D6E33C60A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Title. This will not be shown on HTML page, but will be the title in the admin.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6E309F-197D-E744-751D-81A42EB8ACE3}"/>
              </a:ext>
            </a:extLst>
          </p:cNvPr>
          <p:cNvSpPr/>
          <p:nvPr/>
        </p:nvSpPr>
        <p:spPr>
          <a:xfrm>
            <a:off x="2441986" y="2280621"/>
            <a:ext cx="1828800" cy="44106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6CB610-37DD-1613-A4A3-D262EC76881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4389120" y="2549562"/>
            <a:ext cx="3618805" cy="8794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4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82B0459-6242-157F-CFD7-352DA07B58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61" r="-4006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9E56D-035A-75A1-52BE-A995604452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Testimonial person you can Choose color for your title text. Let’s set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1700C-D2AB-9A51-B73E-B1D23BD879F5}"/>
              </a:ext>
            </a:extLst>
          </p:cNvPr>
          <p:cNvSpPr/>
          <p:nvPr/>
        </p:nvSpPr>
        <p:spPr>
          <a:xfrm>
            <a:off x="2065468" y="1592132"/>
            <a:ext cx="4030532" cy="515291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F9E1EC-350C-BFF5-A5A8-8049C2DEC12A}"/>
              </a:ext>
            </a:extLst>
          </p:cNvPr>
          <p:cNvCxnSpPr>
            <a:stCxn id="5" idx="3"/>
          </p:cNvCxnSpPr>
          <p:nvPr/>
        </p:nvCxnSpPr>
        <p:spPr>
          <a:xfrm flipH="1">
            <a:off x="6185647" y="3429000"/>
            <a:ext cx="1822278" cy="169164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291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225DF106-0B59-0724-8822-14278C4F69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3256" b="-12325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5DDC3-4B22-7FDE-0890-DAEF611976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text is now in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70FC6-9BDF-203F-A780-54FA0F64C80D}"/>
              </a:ext>
            </a:extLst>
          </p:cNvPr>
          <p:cNvSpPr/>
          <p:nvPr/>
        </p:nvSpPr>
        <p:spPr>
          <a:xfrm>
            <a:off x="2904565" y="3055172"/>
            <a:ext cx="2173044" cy="39534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5F6C12-30CD-0FA0-04E3-D33B5F34C8CF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5174428" y="3259567"/>
            <a:ext cx="2833497" cy="16943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20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C663EDB-1A38-5B12-59D0-F88FA3AA9A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220" r="-562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F5C99-8EC3-A3CA-2000-51C2EA8BD1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title text you can Choose color for your text. Let’s change it to Light Grey.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2EF7F-6B4B-2D9C-1DA1-17D3523191E9}"/>
              </a:ext>
            </a:extLst>
          </p:cNvPr>
          <p:cNvSpPr/>
          <p:nvPr/>
        </p:nvSpPr>
        <p:spPr>
          <a:xfrm>
            <a:off x="2495773" y="2043953"/>
            <a:ext cx="3205779" cy="47118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A94E8B-E01B-2C14-31FA-824EC6568730}"/>
              </a:ext>
            </a:extLst>
          </p:cNvPr>
          <p:cNvCxnSpPr>
            <a:stCxn id="5" idx="3"/>
          </p:cNvCxnSpPr>
          <p:nvPr/>
        </p:nvCxnSpPr>
        <p:spPr>
          <a:xfrm flipH="1">
            <a:off x="5787614" y="3429000"/>
            <a:ext cx="2220311" cy="182073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207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oard with blue and yellow text&#10;&#10;Description automatically generated">
            <a:extLst>
              <a:ext uri="{FF2B5EF4-FFF2-40B4-BE49-F238E27FC236}">
                <a16:creationId xmlns:a16="http://schemas.microsoft.com/office/drawing/2014/main" id="{F454FDC2-26FB-9C8A-2674-4FF28C850C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698" b="-1256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AA716-6926-6427-9BFE-4F957775D3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testimonial text is now in a Light Grey color.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E7A7A9-79FC-88A7-3921-29EFFD10568D}"/>
              </a:ext>
            </a:extLst>
          </p:cNvPr>
          <p:cNvSpPr/>
          <p:nvPr/>
        </p:nvSpPr>
        <p:spPr>
          <a:xfrm>
            <a:off x="2893807" y="3429000"/>
            <a:ext cx="2205318" cy="32541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FCCA02-A4FF-1A40-61DD-C87024766011}"/>
              </a:ext>
            </a:extLst>
          </p:cNvPr>
          <p:cNvCxnSpPr>
            <a:stCxn id="5" idx="3"/>
          </p:cNvCxnSpPr>
          <p:nvPr/>
        </p:nvCxnSpPr>
        <p:spPr>
          <a:xfrm flipH="1">
            <a:off x="5174428" y="3429000"/>
            <a:ext cx="2833497" cy="19632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199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9342863-B09C-D14D-B4D3-2955D64BF7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30" r="-3263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838D8-A1D2-649A-F029-71095F1B8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text you can Choose color for your author text. Let’s change it to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DCE414-C096-C084-EF64-05FE14768101}"/>
              </a:ext>
            </a:extLst>
          </p:cNvPr>
          <p:cNvSpPr/>
          <p:nvPr/>
        </p:nvSpPr>
        <p:spPr>
          <a:xfrm>
            <a:off x="1656678" y="1914861"/>
            <a:ext cx="3302597" cy="4819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DAD60B-D69B-3DCE-EF6D-54D38A972102}"/>
              </a:ext>
            </a:extLst>
          </p:cNvPr>
          <p:cNvCxnSpPr>
            <a:stCxn id="3" idx="1"/>
          </p:cNvCxnSpPr>
          <p:nvPr/>
        </p:nvCxnSpPr>
        <p:spPr>
          <a:xfrm flipH="1">
            <a:off x="5045336" y="3429000"/>
            <a:ext cx="2962589" cy="202512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29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B2BEA877-F1E2-86E0-A146-48E5CF6249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162" b="-12516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5F008-3A8E-39F1-433A-8706490A95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Author is now in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FDDFC3-B1DC-C144-27C0-3A9527227A72}"/>
              </a:ext>
            </a:extLst>
          </p:cNvPr>
          <p:cNvSpPr/>
          <p:nvPr/>
        </p:nvSpPr>
        <p:spPr>
          <a:xfrm>
            <a:off x="3560781" y="3775934"/>
            <a:ext cx="882127" cy="31197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DBD8E4-60B5-08B0-323B-9905BF544751}"/>
              </a:ext>
            </a:extLst>
          </p:cNvPr>
          <p:cNvCxnSpPr>
            <a:stCxn id="5" idx="3"/>
          </p:cNvCxnSpPr>
          <p:nvPr/>
        </p:nvCxnSpPr>
        <p:spPr>
          <a:xfrm flipH="1">
            <a:off x="4539727" y="3429000"/>
            <a:ext cx="3468198" cy="46526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3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F562C37-A8CE-50A4-72BD-76E07ABC05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55" b="-3275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C441-342C-BF38-F3F7-BBE40AA402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add another item, click the plus icon.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780D658-E058-6102-9599-5DE749094356}"/>
              </a:ext>
            </a:extLst>
          </p:cNvPr>
          <p:cNvSpPr>
            <a:spLocks noChangeAspect="1"/>
          </p:cNvSpPr>
          <p:nvPr/>
        </p:nvSpPr>
        <p:spPr>
          <a:xfrm>
            <a:off x="1416621" y="3385181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E7DE07-62A8-B932-B68D-F78FC14A4446}"/>
              </a:ext>
            </a:extLst>
          </p:cNvPr>
          <p:cNvCxnSpPr>
            <a:stCxn id="3" idx="1"/>
          </p:cNvCxnSpPr>
          <p:nvPr/>
        </p:nvCxnSpPr>
        <p:spPr>
          <a:xfrm flipH="1">
            <a:off x="2409713" y="3429000"/>
            <a:ext cx="5598212" cy="41338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744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hat&#10;&#10;Description automatically generated">
            <a:extLst>
              <a:ext uri="{FF2B5EF4-FFF2-40B4-BE49-F238E27FC236}">
                <a16:creationId xmlns:a16="http://schemas.microsoft.com/office/drawing/2014/main" id="{72511CA8-93E4-8ABF-11E0-A35B1FB42F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66" r="-1396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994F3-7CAE-1074-EA80-49841A8B32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Fill out the fields like before.</a:t>
            </a:r>
          </a:p>
        </p:txBody>
      </p:sp>
    </p:spTree>
    <p:extLst>
      <p:ext uri="{BB962C8B-B14F-4D97-AF65-F5344CB8AC3E}">
        <p14:creationId xmlns:p14="http://schemas.microsoft.com/office/powerpoint/2010/main" val="463551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DAB71A4A-69A4-4771-CA89-0E26EA7BE0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617" b="-10461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0165-A552-444B-28D1-5E671D390B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new item. Notice the navigational dots at the bottom. Also, the page will switch between the items automatically.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D28B9F-0936-5201-E52A-79D4A5E12B0A}"/>
              </a:ext>
            </a:extLst>
          </p:cNvPr>
          <p:cNvSpPr/>
          <p:nvPr/>
        </p:nvSpPr>
        <p:spPr>
          <a:xfrm>
            <a:off x="3818965" y="3980330"/>
            <a:ext cx="355002" cy="20439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67C967-CA02-4BA5-3348-7EAFCF2BC446}"/>
              </a:ext>
            </a:extLst>
          </p:cNvPr>
          <p:cNvCxnSpPr>
            <a:stCxn id="3" idx="1"/>
          </p:cNvCxnSpPr>
          <p:nvPr/>
        </p:nvCxnSpPr>
        <p:spPr>
          <a:xfrm flipH="1">
            <a:off x="4270786" y="3429000"/>
            <a:ext cx="3737139" cy="66966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7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F473285-6219-B12C-5A25-E380D9F810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" b="6920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F0C94-C10E-DEC2-E657-35B952A34B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Choose an image as background for the testimonials.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12F5F9-E766-D669-C7B4-F6281E8D32ED}"/>
              </a:ext>
            </a:extLst>
          </p:cNvPr>
          <p:cNvSpPr/>
          <p:nvPr/>
        </p:nvSpPr>
        <p:spPr>
          <a:xfrm>
            <a:off x="462579" y="3506993"/>
            <a:ext cx="4098664" cy="71000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B5CE0E-F3A5-094B-2234-C9E3696A14DE}"/>
              </a:ext>
            </a:extLst>
          </p:cNvPr>
          <p:cNvCxnSpPr>
            <a:stCxn id="3" idx="1"/>
          </p:cNvCxnSpPr>
          <p:nvPr/>
        </p:nvCxnSpPr>
        <p:spPr>
          <a:xfrm flipH="1">
            <a:off x="4711849" y="3429000"/>
            <a:ext cx="3296076" cy="41148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28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we see the top part of the image chooser screen. You can choose to either use an image on the server already or Upload a new image here.</a:t>
            </a:r>
          </a:p>
          <a:p>
            <a:endParaRPr lang="en-US" dirty="0"/>
          </a:p>
          <a:p>
            <a:r>
              <a:rPr lang="en-US" dirty="0"/>
              <a:t>First let’s use an image already on the server.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150607" y="1398494"/>
            <a:ext cx="1441525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99708" y="1635162"/>
            <a:ext cx="6308217" cy="17938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6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a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58183" y="2076225"/>
            <a:ext cx="1914862" cy="9359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2269864" y="2571078"/>
            <a:ext cx="5738061" cy="8579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0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select a Collection of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12122" y="3042903"/>
            <a:ext cx="1914862" cy="8579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86000" y="3429000"/>
            <a:ext cx="572192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1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you can also sort with Popular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42046" y="4077147"/>
            <a:ext cx="7438914" cy="10112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270786" y="3429000"/>
            <a:ext cx="3737139" cy="5190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79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of the image selector screen there are navigation buttons.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10005" y="3429000"/>
            <a:ext cx="7297920" cy="15625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99670-35B0-80F7-F1D7-5057594E24A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756264" y="3429000"/>
            <a:ext cx="251661" cy="14549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E7E65-7EB5-0BFD-B13E-E66F59CDE5DD}"/>
              </a:ext>
            </a:extLst>
          </p:cNvPr>
          <p:cNvSpPr/>
          <p:nvPr/>
        </p:nvSpPr>
        <p:spPr>
          <a:xfrm>
            <a:off x="86061" y="4991548"/>
            <a:ext cx="548640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F7671-EEA5-68EB-AD1D-083E55C2C1B8}"/>
              </a:ext>
            </a:extLst>
          </p:cNvPr>
          <p:cNvSpPr/>
          <p:nvPr/>
        </p:nvSpPr>
        <p:spPr>
          <a:xfrm>
            <a:off x="7487322" y="4991548"/>
            <a:ext cx="408791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4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589</Words>
  <Application>Microsoft Office PowerPoint</Application>
  <PresentationFormat>Widescreen</PresentationFormat>
  <Paragraphs>47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152</cp:revision>
  <dcterms:created xsi:type="dcterms:W3CDTF">2023-11-16T12:05:29Z</dcterms:created>
  <dcterms:modified xsi:type="dcterms:W3CDTF">2023-11-25T08:17:39Z</dcterms:modified>
</cp:coreProperties>
</file>