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3" r:id="rId4"/>
    <p:sldId id="284" r:id="rId5"/>
    <p:sldId id="262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82" r:id="rId14"/>
    <p:sldId id="292" r:id="rId15"/>
    <p:sldId id="293" r:id="rId16"/>
    <p:sldId id="294" r:id="rId17"/>
    <p:sldId id="271" r:id="rId18"/>
    <p:sldId id="273" r:id="rId19"/>
    <p:sldId id="272" r:id="rId20"/>
    <p:sldId id="295" r:id="rId21"/>
    <p:sldId id="296" r:id="rId22"/>
    <p:sldId id="297" r:id="rId23"/>
    <p:sldId id="298" r:id="rId24"/>
    <p:sldId id="299" r:id="rId25"/>
    <p:sldId id="300" r:id="rId26"/>
    <p:sldId id="30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_pag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119-C277-A4C9-04F8-716924C002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 hasCustomPrompt="1"/>
          </p:nvPr>
        </p:nvSpPr>
        <p:spPr>
          <a:xfrm>
            <a:off x="1509486" y="2282374"/>
            <a:ext cx="9144000" cy="92891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Guide for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41078D1-C1C4-92F2-FEA5-26139B346C93}"/>
              </a:ext>
            </a:extLst>
          </p:cNvPr>
          <p:cNvSpPr txBox="1">
            <a:spLocks/>
          </p:cNvSpPr>
          <p:nvPr userDrawn="1"/>
        </p:nvSpPr>
        <p:spPr>
          <a:xfrm>
            <a:off x="1407886" y="3726547"/>
            <a:ext cx="9144000" cy="9289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94CE8C-DB1C-2375-FB60-61C0E9A982CA}"/>
              </a:ext>
            </a:extLst>
          </p:cNvPr>
          <p:cNvCxnSpPr/>
          <p:nvPr userDrawn="1"/>
        </p:nvCxnSpPr>
        <p:spPr>
          <a:xfrm>
            <a:off x="1407886" y="3468917"/>
            <a:ext cx="9347200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74B54D-E3AE-7623-FC33-4EAFED7A8E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9713" y="3725863"/>
            <a:ext cx="9144000" cy="1193800"/>
          </a:xfrm>
        </p:spPr>
        <p:txBody>
          <a:bodyPr anchor="ctr" anchorCtr="1"/>
          <a:lstStyle>
            <a:lvl1pPr marL="0" indent="0">
              <a:buNone/>
              <a:defRPr sz="60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5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66C02-7FEC-0BCB-3B09-8FC3CB77D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32A64-D56B-E1F2-40F4-C85A987B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AF90-6CA7-6DBC-2C2F-64215EEF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517A-3AB7-5005-AFAC-1CA20763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D0A48-F94B-0D90-4059-769C44F8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_page_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37CF53-7D83-4594-79E5-F8691AAD7686}"/>
              </a:ext>
            </a:extLst>
          </p:cNvPr>
          <p:cNvSpPr>
            <a:spLocks/>
          </p:cNvSpPr>
          <p:nvPr userDrawn="1"/>
        </p:nvSpPr>
        <p:spPr>
          <a:xfrm>
            <a:off x="8007926" y="0"/>
            <a:ext cx="4184073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E1C11F-C03C-F7C9-3EDF-70BCBEEAE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8007926" cy="6857999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47000">
                <a:schemeClr val="accent6">
                  <a:lumMod val="45000"/>
                  <a:lumOff val="55000"/>
                </a:schemeClr>
              </a:gs>
              <a:gs pos="0">
                <a:schemeClr val="bg2"/>
              </a:gs>
              <a:gs pos="100000">
                <a:schemeClr val="accent6"/>
              </a:gs>
            </a:gsLst>
            <a:lin ang="16200000" scaled="1"/>
            <a:tileRect/>
          </a:gra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671BD11-C861-C7B8-AD7B-326677AC6B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07925" y="0"/>
            <a:ext cx="4184075" cy="6858000"/>
          </a:xfrm>
        </p:spPr>
        <p:txBody>
          <a:bodyPr lIns="274320" rIns="274320" anchor="ctr" anchorCtr="0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</a:t>
            </a:r>
            <a:r>
              <a:rPr lang="en-US" dirty="0" err="1"/>
              <a:t>edt</a:t>
            </a:r>
            <a:r>
              <a:rPr lang="en-US" dirty="0"/>
              <a:t>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CDD705BA-98A9-EE36-3F34-52FA0E5A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2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2F33-A83A-CB83-86DA-33FAE096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3B014-EED1-1788-C8A3-072784F88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3C52A-6532-B413-BD02-7A903DA8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0465C-687D-0610-FB59-17679DEF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D7D02-274F-279B-663A-52311812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E483-23AA-D507-8CA6-5C05AC8A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D74D-ECB0-5E65-DD36-299014A3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19D50-4CED-3F12-D735-5C5429C0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D2D36-1D7A-F064-7A57-05706260A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5FFEF-0F32-47EE-604A-616605F8C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220BA-EE71-A8EC-C59E-7DCCAC629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DA74D-FF0B-3A32-27D8-7DA9873C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7CBAB-A2DC-D89B-78E2-99124E8A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4DB44-472F-CF59-BB02-22AC9A0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FB5A-8D47-8D73-E0CB-0A1F0749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7E77F-3796-8907-A8C5-1F9341D1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2A2B3-4E4C-8438-8318-D8FD9975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987B6-81D5-0D16-CA3E-255E15E6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2038F-25DF-87C9-C70A-BCC85A47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635C7-9C6E-2626-B731-AABB302F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C9BEC-0FDB-1BD2-5594-903AD04C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847F-3B84-2900-0666-458DF9DE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02CE-C794-9BD8-EBC3-AF85FCCB4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3D8BB-D36B-E7BD-202C-295A4B6BD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49C5D-CE3D-37A4-04EF-4F2279E6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F8C49-7167-499A-2800-3D9349AB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F190B-FEAD-EC61-41E2-D21824DC0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A7F0-F98C-34E3-9A3F-F142ECF0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3A31B-4C98-F844-CBD4-325959353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1762-D430-0A9F-5A03-85B333BD2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7177-1E03-4981-01AB-EE59D6C2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740DD-8EC9-2938-563C-C33DA6C2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00741-7DC2-10AB-BBAC-C9554C15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2198-092E-3CB2-690A-E956B76E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DA684-F8ED-4E46-685C-7FE093EBA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6A932-E3D8-4DB9-247C-4D016BD4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3A62-E258-29DC-BFD9-549A1BC4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DED74-0297-46F1-3116-C9B637DD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B9CAE-20AA-D6E4-56D2-D3AC5D92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AD40C-2B02-7D43-CEA9-1B2363A66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3F9B1A44-067E-A5E1-59FA-FE38EEA51C4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6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E794-B4C4-1FD8-9BBF-847D92C32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Guide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D6213-1C7B-8D17-1FA7-BE3308801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Tag Block</a:t>
            </a:r>
          </a:p>
        </p:txBody>
      </p:sp>
    </p:spTree>
    <p:extLst>
      <p:ext uri="{BB962C8B-B14F-4D97-AF65-F5344CB8AC3E}">
        <p14:creationId xmlns:p14="http://schemas.microsoft.com/office/powerpoint/2010/main" val="65039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screen with blue text&#10;&#10;Description automatically generated">
            <a:extLst>
              <a:ext uri="{FF2B5EF4-FFF2-40B4-BE49-F238E27FC236}">
                <a16:creationId xmlns:a16="http://schemas.microsoft.com/office/drawing/2014/main" id="{B7B0FBB7-248B-BA18-172D-5DAA05B46FB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9904" b="-7990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FBE92-B45A-AA5C-5C20-3F52716BDE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border line has changed color to White.</a:t>
            </a:r>
          </a:p>
          <a:p>
            <a:r>
              <a:rPr lang="en-US" dirty="0"/>
              <a:t>It will also set the color of our tags background.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B1C73D-25B2-95A3-87D6-FB7C7ACFF8AC}"/>
              </a:ext>
            </a:extLst>
          </p:cNvPr>
          <p:cNvSpPr/>
          <p:nvPr/>
        </p:nvSpPr>
        <p:spPr>
          <a:xfrm>
            <a:off x="591669" y="3428999"/>
            <a:ext cx="1097281" cy="66966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6249BC0-B07C-2BC0-FE32-361C138EAC9E}"/>
              </a:ext>
            </a:extLst>
          </p:cNvPr>
          <p:cNvCxnSpPr>
            <a:stCxn id="5" idx="3"/>
          </p:cNvCxnSpPr>
          <p:nvPr/>
        </p:nvCxnSpPr>
        <p:spPr>
          <a:xfrm flipH="1">
            <a:off x="1828800" y="3429000"/>
            <a:ext cx="6179125" cy="35769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277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BCE8FD0-AB25-D855-6B0F-3F37D534537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123" r="-3412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C50D2A-6BF7-98BC-318C-2C0003CE2A6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Border color you can set Background theme. Let’s change it to Light.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E699F6-7519-A9AE-EDD4-479500D19527}"/>
              </a:ext>
            </a:extLst>
          </p:cNvPr>
          <p:cNvSpPr/>
          <p:nvPr/>
        </p:nvSpPr>
        <p:spPr>
          <a:xfrm>
            <a:off x="2000922" y="2603351"/>
            <a:ext cx="3291840" cy="321653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D0E0ABD-0C7E-6CA8-18E5-1EDC633B78C1}"/>
              </a:ext>
            </a:extLst>
          </p:cNvPr>
          <p:cNvCxnSpPr>
            <a:stCxn id="3" idx="1"/>
          </p:cNvCxnSpPr>
          <p:nvPr/>
        </p:nvCxnSpPr>
        <p:spPr>
          <a:xfrm flipH="1">
            <a:off x="5464885" y="3429000"/>
            <a:ext cx="2543040" cy="148724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9752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white rectangular object with blue text&#10;&#10;Description automatically generated">
            <a:extLst>
              <a:ext uri="{FF2B5EF4-FFF2-40B4-BE49-F238E27FC236}">
                <a16:creationId xmlns:a16="http://schemas.microsoft.com/office/drawing/2014/main" id="{3C38C376-FAD4-B946-2F47-7CD85F919A0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0571" b="-16057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FE0B2-EB8F-22AC-9507-43F8084BB9D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Background theme is now Light. We will reset it to Dark as we go on with this guide.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2DA277-A98B-BD6A-BBD1-2044A027DACF}"/>
              </a:ext>
            </a:extLst>
          </p:cNvPr>
          <p:cNvSpPr/>
          <p:nvPr/>
        </p:nvSpPr>
        <p:spPr>
          <a:xfrm>
            <a:off x="86061" y="2678654"/>
            <a:ext cx="6702014" cy="106500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BDE90EF-3178-4B6C-DBB7-4DDDFC93E4E9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6895652" y="3238052"/>
            <a:ext cx="1112273" cy="19094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664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55033BA8-0324-C7E0-3E1E-9B88690EF73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40" r="-206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9DDF6-E1DE-A5A4-BA64-63FB227BD0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Below Background theme, you can select when or for whom the block will be shown.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Always: Will always show.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out: Only shows when viewer is logged 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in: Only shows when viewer is logged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customer: Only shows when viewer is a customer.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staff: Only shows if viewer is a staff.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admin: Only shows when viewer is an admin. </a:t>
            </a:r>
          </a:p>
        </p:txBody>
      </p:sp>
    </p:spTree>
    <p:extLst>
      <p:ext uri="{BB962C8B-B14F-4D97-AF65-F5344CB8AC3E}">
        <p14:creationId xmlns:p14="http://schemas.microsoft.com/office/powerpoint/2010/main" val="56583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B89D6D7D-C1C0-AD66-572A-7B384EBA212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869" r="-4686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C172D8-4439-D0D8-49AF-586314A1B0D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Show block you can set Link text. It functions as the text inside our Tag.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EEB41F-A8D7-9BC0-D490-C4F008933876}"/>
              </a:ext>
            </a:extLst>
          </p:cNvPr>
          <p:cNvSpPr/>
          <p:nvPr/>
        </p:nvSpPr>
        <p:spPr>
          <a:xfrm>
            <a:off x="2807746" y="4173967"/>
            <a:ext cx="1850315" cy="131243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200376C-8FCB-3C7B-3AAF-F0893004CCAD}"/>
              </a:ext>
            </a:extLst>
          </p:cNvPr>
          <p:cNvCxnSpPr>
            <a:stCxn id="5" idx="3"/>
          </p:cNvCxnSpPr>
          <p:nvPr/>
        </p:nvCxnSpPr>
        <p:spPr>
          <a:xfrm flipH="1">
            <a:off x="4776395" y="3429000"/>
            <a:ext cx="3231530" cy="142269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8181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screen with blue text&#10;&#10;Description automatically generated">
            <a:extLst>
              <a:ext uri="{FF2B5EF4-FFF2-40B4-BE49-F238E27FC236}">
                <a16:creationId xmlns:a16="http://schemas.microsoft.com/office/drawing/2014/main" id="{626EF69A-5F08-2820-3814-6AB8CD8B857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943" b="-3194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CBE868-422E-0672-BF26-0FF1213CFB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first tag.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4AF850-440A-CA9E-CA74-D8D16684D4E9}"/>
              </a:ext>
            </a:extLst>
          </p:cNvPr>
          <p:cNvSpPr/>
          <p:nvPr/>
        </p:nvSpPr>
        <p:spPr>
          <a:xfrm>
            <a:off x="236668" y="3205779"/>
            <a:ext cx="3012141" cy="175349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EC087FF-33D1-19CB-CB3A-52259BB61670}"/>
              </a:ext>
            </a:extLst>
          </p:cNvPr>
          <p:cNvCxnSpPr>
            <a:stCxn id="3" idx="1"/>
          </p:cNvCxnSpPr>
          <p:nvPr/>
        </p:nvCxnSpPr>
        <p:spPr>
          <a:xfrm flipH="1">
            <a:off x="3345628" y="3429000"/>
            <a:ext cx="4662297" cy="56208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44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8E3899DC-41AD-0BB6-8257-B7BEF6557EA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900" r="-4490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167D9D-4488-07EF-410C-F442BAA6C2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Link text you can set an Internal page as a link by Choose a page.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19F21F-2540-258B-A0CA-B4488EC6247E}"/>
              </a:ext>
            </a:extLst>
          </p:cNvPr>
          <p:cNvSpPr/>
          <p:nvPr/>
        </p:nvSpPr>
        <p:spPr>
          <a:xfrm>
            <a:off x="2420471" y="3205779"/>
            <a:ext cx="2097741" cy="101121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8D05693-927C-FF54-BE00-F5378A58D9AA}"/>
              </a:ext>
            </a:extLst>
          </p:cNvPr>
          <p:cNvCxnSpPr>
            <a:stCxn id="3" idx="1"/>
          </p:cNvCxnSpPr>
          <p:nvPr/>
        </p:nvCxnSpPr>
        <p:spPr>
          <a:xfrm flipH="1">
            <a:off x="4668819" y="3429000"/>
            <a:ext cx="3339106" cy="42223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487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41FAEEF-9187-7396-EBB7-E58D810676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0198" b="-8019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77C64-7A9E-AB34-A17A-47FCF1673F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In the page chooser window you can search for the page here.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DCB348-B340-7896-A606-CBAA3FC1D1FA}"/>
              </a:ext>
            </a:extLst>
          </p:cNvPr>
          <p:cNvSpPr/>
          <p:nvPr/>
        </p:nvSpPr>
        <p:spPr>
          <a:xfrm>
            <a:off x="1592132" y="2076226"/>
            <a:ext cx="1936376" cy="41954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17AB76-8C79-1FF5-EA18-DA1D919175D8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3657600" y="2334409"/>
            <a:ext cx="4350325" cy="109459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0500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41FAEEF-9187-7396-EBB7-E58D810676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0198" b="-8019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77C64-7A9E-AB34-A17A-47FCF1673F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If a page on the list have pages under it, you can click here to see them.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DCB348-B340-7896-A606-CBAA3FC1D1FA}"/>
              </a:ext>
            </a:extLst>
          </p:cNvPr>
          <p:cNvSpPr/>
          <p:nvPr/>
        </p:nvSpPr>
        <p:spPr>
          <a:xfrm>
            <a:off x="7358231" y="3851235"/>
            <a:ext cx="451820" cy="41954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17AB76-8C79-1FF5-EA18-DA1D919175D8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7616414" y="3429000"/>
            <a:ext cx="391511" cy="32541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671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41FAEEF-9187-7396-EBB7-E58D810676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0198" b="-8019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77C64-7A9E-AB34-A17A-47FCF1673F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You select a page by clicking here.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DCB348-B340-7896-A606-CBAA3FC1D1FA}"/>
              </a:ext>
            </a:extLst>
          </p:cNvPr>
          <p:cNvSpPr/>
          <p:nvPr/>
        </p:nvSpPr>
        <p:spPr>
          <a:xfrm>
            <a:off x="387275" y="3915783"/>
            <a:ext cx="1936376" cy="41954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17AB76-8C79-1FF5-EA18-DA1D919175D8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2506532" y="3429000"/>
            <a:ext cx="5501393" cy="69655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170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7769A762-A1F8-DD87-E6EE-77F75911276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980" r="-4698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CCAB6-413F-8782-7D4A-CA63B8961E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First click the small plus symbol. Then click Tag to begin creating.</a:t>
            </a:r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5562AC2F-9B6F-BEAE-6285-AE28A64A2ACA}"/>
              </a:ext>
            </a:extLst>
          </p:cNvPr>
          <p:cNvSpPr>
            <a:spLocks noChangeAspect="1"/>
          </p:cNvSpPr>
          <p:nvPr/>
        </p:nvSpPr>
        <p:spPr>
          <a:xfrm>
            <a:off x="2415840" y="344854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997E553-F69A-6485-6326-DFE998079E42}"/>
              </a:ext>
            </a:extLst>
          </p:cNvPr>
          <p:cNvCxnSpPr>
            <a:cxnSpLocks/>
          </p:cNvCxnSpPr>
          <p:nvPr/>
        </p:nvCxnSpPr>
        <p:spPr>
          <a:xfrm flipH="1" flipV="1">
            <a:off x="3308724" y="1054249"/>
            <a:ext cx="4699201" cy="2374750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9E30105-816E-6A74-E4B0-63791D39D7F8}"/>
              </a:ext>
            </a:extLst>
          </p:cNvPr>
          <p:cNvSpPr/>
          <p:nvPr/>
        </p:nvSpPr>
        <p:spPr>
          <a:xfrm>
            <a:off x="4003962" y="3540970"/>
            <a:ext cx="1084405" cy="385571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B90A360-7D97-2F16-C5B7-AE5B20811535}"/>
              </a:ext>
            </a:extLst>
          </p:cNvPr>
          <p:cNvCxnSpPr>
            <a:cxnSpLocks/>
            <a:stCxn id="9" idx="4"/>
          </p:cNvCxnSpPr>
          <p:nvPr/>
        </p:nvCxnSpPr>
        <p:spPr>
          <a:xfrm>
            <a:off x="2873040" y="1259254"/>
            <a:ext cx="1371600" cy="216208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281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web page&#10;&#10;Description automatically generated">
            <a:extLst>
              <a:ext uri="{FF2B5EF4-FFF2-40B4-BE49-F238E27FC236}">
                <a16:creationId xmlns:a16="http://schemas.microsoft.com/office/drawing/2014/main" id="{76850816-8ABD-11A7-B3F8-1C4B399AAF2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509" r="-24509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56AE92-BC8C-3135-5FA8-3A0AC87D16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Internal page you can set External link URL to lead the viewer to if they click the tag.</a:t>
            </a:r>
          </a:p>
        </p:txBody>
      </p:sp>
    </p:spTree>
    <p:extLst>
      <p:ext uri="{BB962C8B-B14F-4D97-AF65-F5344CB8AC3E}">
        <p14:creationId xmlns:p14="http://schemas.microsoft.com/office/powerpoint/2010/main" val="2011692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910E590D-F454-8A25-D4EC-662E2FEF434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9306" r="-6930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158F3-01D8-AE90-86C5-25956E0E57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External link URL you can set Open in new tab. If set to True, like here, the browser will open the link in a new tab when viewer clicks the tag.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E807D0-8CCB-B202-DFF3-191EF10EDF0F}"/>
              </a:ext>
            </a:extLst>
          </p:cNvPr>
          <p:cNvSpPr/>
          <p:nvPr/>
        </p:nvSpPr>
        <p:spPr>
          <a:xfrm>
            <a:off x="2775472" y="4098664"/>
            <a:ext cx="731520" cy="72076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07D400A-E902-0D5F-CFFE-C78148ABE216}"/>
              </a:ext>
            </a:extLst>
          </p:cNvPr>
          <p:cNvCxnSpPr>
            <a:stCxn id="3" idx="1"/>
          </p:cNvCxnSpPr>
          <p:nvPr/>
        </p:nvCxnSpPr>
        <p:spPr>
          <a:xfrm flipH="1">
            <a:off x="3603812" y="3429000"/>
            <a:ext cx="4404113" cy="91708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3678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11CF2C3F-A557-2716-FCC1-B6163F63A8F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595" r="-5359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7BE818-C402-C526-7B9D-2107C255909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Open in new tab, you can Choose tag text color. Let’s change it to Blue (logo).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855B4F-A466-DC57-9C49-AC6B04E1EC0E}"/>
              </a:ext>
            </a:extLst>
          </p:cNvPr>
          <p:cNvSpPr/>
          <p:nvPr/>
        </p:nvSpPr>
        <p:spPr>
          <a:xfrm>
            <a:off x="2409713" y="1645920"/>
            <a:ext cx="3108960" cy="488397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425762E-1C42-6700-86E0-2B9C62CA0367}"/>
              </a:ext>
            </a:extLst>
          </p:cNvPr>
          <p:cNvCxnSpPr>
            <a:stCxn id="3" idx="1"/>
          </p:cNvCxnSpPr>
          <p:nvPr/>
        </p:nvCxnSpPr>
        <p:spPr>
          <a:xfrm flipH="1">
            <a:off x="5615492" y="3429000"/>
            <a:ext cx="2392433" cy="213270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3012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23ACAECC-DCF3-E65C-C3FE-8482862C64F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040" b="-310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BC455-9BD9-C04A-9655-B5A6DB245EE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Tag text have changed color to blue.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17394E-D3C2-3029-ABD8-80E008B3CFFD}"/>
              </a:ext>
            </a:extLst>
          </p:cNvPr>
          <p:cNvSpPr/>
          <p:nvPr/>
        </p:nvSpPr>
        <p:spPr>
          <a:xfrm>
            <a:off x="279699" y="3765176"/>
            <a:ext cx="3324113" cy="159213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8A1BB20-4A89-DECA-8171-4F4BD02275D3}"/>
              </a:ext>
            </a:extLst>
          </p:cNvPr>
          <p:cNvCxnSpPr>
            <a:stCxn id="5" idx="3"/>
          </p:cNvCxnSpPr>
          <p:nvPr/>
        </p:nvCxnSpPr>
        <p:spPr>
          <a:xfrm flipH="1">
            <a:off x="3743661" y="3429000"/>
            <a:ext cx="4264264" cy="85254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1244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16693777-4B49-58F8-804A-72AD48CE1B5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20" b="-172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8E8610-3669-45A2-431D-4EDA9ED2A8B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add a new item, click the plus icon.</a:t>
            </a:r>
          </a:p>
        </p:txBody>
      </p:sp>
      <p:sp>
        <p:nvSpPr>
          <p:cNvPr id="6" name="Circle: Hollow 5">
            <a:extLst>
              <a:ext uri="{FF2B5EF4-FFF2-40B4-BE49-F238E27FC236}">
                <a16:creationId xmlns:a16="http://schemas.microsoft.com/office/drawing/2014/main" id="{5B208925-4A77-70C8-4D28-AB8B0750174B}"/>
              </a:ext>
            </a:extLst>
          </p:cNvPr>
          <p:cNvSpPr>
            <a:spLocks noChangeAspect="1"/>
          </p:cNvSpPr>
          <p:nvPr/>
        </p:nvSpPr>
        <p:spPr>
          <a:xfrm>
            <a:off x="1210983" y="4572610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3C92B53-B02F-C78E-A353-5FF1F2F5EB78}"/>
              </a:ext>
            </a:extLst>
          </p:cNvPr>
          <p:cNvCxnSpPr>
            <a:stCxn id="5" idx="3"/>
          </p:cNvCxnSpPr>
          <p:nvPr/>
        </p:nvCxnSpPr>
        <p:spPr>
          <a:xfrm flipH="1">
            <a:off x="2125383" y="3429000"/>
            <a:ext cx="5882542" cy="145497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0248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web page&#10;&#10;Description automatically generated">
            <a:extLst>
              <a:ext uri="{FF2B5EF4-FFF2-40B4-BE49-F238E27FC236}">
                <a16:creationId xmlns:a16="http://schemas.microsoft.com/office/drawing/2014/main" id="{1FEBC5F0-3BDB-C194-8A1C-91FBF560EB7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188" r="-6218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FB66F-C92D-F4A6-07AF-E078B0BFEA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Fill out the fields as before.</a:t>
            </a:r>
          </a:p>
        </p:txBody>
      </p:sp>
    </p:spTree>
    <p:extLst>
      <p:ext uri="{BB962C8B-B14F-4D97-AF65-F5344CB8AC3E}">
        <p14:creationId xmlns:p14="http://schemas.microsoft.com/office/powerpoint/2010/main" val="16198799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AD5BEB07-F769-A826-3DDB-12A5A8B377A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640" b="-356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49583F-6199-EDA4-A4A1-224C3EFAB8E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second tag have been added.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EDA0E7-C8E4-A27B-3D56-CCA0297D5762}"/>
              </a:ext>
            </a:extLst>
          </p:cNvPr>
          <p:cNvSpPr/>
          <p:nvPr/>
        </p:nvSpPr>
        <p:spPr>
          <a:xfrm>
            <a:off x="3281082" y="3668358"/>
            <a:ext cx="3248810" cy="137697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6EE0DCC-EBF0-89B9-EE2B-4D9382BEA3D8}"/>
              </a:ext>
            </a:extLst>
          </p:cNvPr>
          <p:cNvCxnSpPr>
            <a:stCxn id="3" idx="1"/>
          </p:cNvCxnSpPr>
          <p:nvPr/>
        </p:nvCxnSpPr>
        <p:spPr>
          <a:xfrm flipH="1">
            <a:off x="6626711" y="3429000"/>
            <a:ext cx="1381214" cy="57284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951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AABAA239-A600-F827-5665-CC0F3524B3A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092" r="-1109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DB2A0-13C5-060B-7FE5-875FE181ECA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the top you can write Title.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42ED2A-EACF-0245-5D39-E47A52E82FEC}"/>
              </a:ext>
            </a:extLst>
          </p:cNvPr>
          <p:cNvSpPr/>
          <p:nvPr/>
        </p:nvSpPr>
        <p:spPr>
          <a:xfrm>
            <a:off x="1742739" y="1161826"/>
            <a:ext cx="3775934" cy="182880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AC6A694-CA47-81B7-8832-14CC9CABD214}"/>
              </a:ext>
            </a:extLst>
          </p:cNvPr>
          <p:cNvCxnSpPr>
            <a:stCxn id="3" idx="1"/>
          </p:cNvCxnSpPr>
          <p:nvPr/>
        </p:nvCxnSpPr>
        <p:spPr>
          <a:xfrm flipH="1" flipV="1">
            <a:off x="5680038" y="2678654"/>
            <a:ext cx="2327887" cy="75034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756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24F8FEF5-8FF9-35F3-9424-16FF483242B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475" b="-2047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DA795-7345-50E5-0320-5DDE9FAEFA0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go live first click the arrow to open up the menu. Then click Publish.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C73D2-B37C-97DA-B5E8-57A4D73926B3}"/>
              </a:ext>
            </a:extLst>
          </p:cNvPr>
          <p:cNvSpPr/>
          <p:nvPr/>
        </p:nvSpPr>
        <p:spPr>
          <a:xfrm>
            <a:off x="4647305" y="5066852"/>
            <a:ext cx="451821" cy="62394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C3716C-7B88-DFF2-ECDC-18B6F8584FB2}"/>
              </a:ext>
            </a:extLst>
          </p:cNvPr>
          <p:cNvSpPr/>
          <p:nvPr/>
        </p:nvSpPr>
        <p:spPr>
          <a:xfrm>
            <a:off x="419548" y="3980329"/>
            <a:ext cx="1151068" cy="51636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B220CB4-77F1-5588-D27A-584D67BE98FE}"/>
              </a:ext>
            </a:extLst>
          </p:cNvPr>
          <p:cNvCxnSpPr>
            <a:stCxn id="3" idx="1"/>
          </p:cNvCxnSpPr>
          <p:nvPr/>
        </p:nvCxnSpPr>
        <p:spPr>
          <a:xfrm flipH="1">
            <a:off x="5142155" y="3429000"/>
            <a:ext cx="2865770" cy="163785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664269B-A038-ED70-006F-3C01EBEA2EAF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1731983" y="4313816"/>
            <a:ext cx="2915322" cy="1065008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314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70CD293-6B6D-4BFF-D5F2-C9D281F24CC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" r="474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601FA-3D39-AF11-B108-15F622EE17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 View live to open your webpage and see what you created.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2C7B1E-DDF9-D1F4-50A3-39484F0927FE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847771" y="1146627"/>
            <a:ext cx="3160154" cy="22823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9E7927E-2988-3175-660D-9BFD2282075E}"/>
              </a:ext>
            </a:extLst>
          </p:cNvPr>
          <p:cNvSpPr/>
          <p:nvPr/>
        </p:nvSpPr>
        <p:spPr>
          <a:xfrm>
            <a:off x="4107542" y="319314"/>
            <a:ext cx="1335314" cy="62411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03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screen with white text&#10;&#10;Description automatically generated">
            <a:extLst>
              <a:ext uri="{FF2B5EF4-FFF2-40B4-BE49-F238E27FC236}">
                <a16:creationId xmlns:a16="http://schemas.microsoft.com/office/drawing/2014/main" id="{AA733FAE-3DE9-4AE4-AA81-480CD08AE0D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5783" b="-7578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369653-3889-8A1E-68F5-5F11BD67731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Title above our Tags, separated by a yellow line.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425509-B869-B977-6F8C-34E8DD6F4C1C}"/>
              </a:ext>
            </a:extLst>
          </p:cNvPr>
          <p:cNvSpPr/>
          <p:nvPr/>
        </p:nvSpPr>
        <p:spPr>
          <a:xfrm>
            <a:off x="387275" y="2302136"/>
            <a:ext cx="6938683" cy="189334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730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9AF62642-3A08-6BBA-74A6-EC9873EB2DB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5551" r="-6555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452F21-3B99-2D1E-3EA4-8AB4A0230F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Title you can set Title text color. Let’s set it to Blue (logo).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CB232C-AF3B-2128-0078-E632DBE0FE9B}"/>
              </a:ext>
            </a:extLst>
          </p:cNvPr>
          <p:cNvSpPr/>
          <p:nvPr/>
        </p:nvSpPr>
        <p:spPr>
          <a:xfrm>
            <a:off x="2474259" y="2076226"/>
            <a:ext cx="2893807" cy="445366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FBA42DE-4936-E5EC-BA10-CD16EA9A0822}"/>
              </a:ext>
            </a:extLst>
          </p:cNvPr>
          <p:cNvCxnSpPr>
            <a:stCxn id="5" idx="3"/>
          </p:cNvCxnSpPr>
          <p:nvPr/>
        </p:nvCxnSpPr>
        <p:spPr>
          <a:xfrm flipH="1">
            <a:off x="5497158" y="3429000"/>
            <a:ext cx="2510767" cy="240164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373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ack screen with blue text&#10;&#10;Description automatically generated">
            <a:extLst>
              <a:ext uri="{FF2B5EF4-FFF2-40B4-BE49-F238E27FC236}">
                <a16:creationId xmlns:a16="http://schemas.microsoft.com/office/drawing/2014/main" id="{77B71457-A24F-EAFB-3168-83EA2737083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9116" b="-9911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754161-21C0-EDD4-83C6-CD489B8C4B1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Title are now in a blue color.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B7E16A-7942-2A77-BBA3-71AD2319EBF7}"/>
              </a:ext>
            </a:extLst>
          </p:cNvPr>
          <p:cNvSpPr/>
          <p:nvPr/>
        </p:nvSpPr>
        <p:spPr>
          <a:xfrm>
            <a:off x="570156" y="2388198"/>
            <a:ext cx="5680038" cy="73152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134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CB24CB2A-141C-73C0-C8B4-558524AA288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8770" r="-6877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92F3B5-4B03-61A6-5189-2FF99AD5439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Title text color you can set Border color. Let’s change it to White.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D287F1-5A0B-429D-8F02-D23CD260FC4F}"/>
              </a:ext>
            </a:extLst>
          </p:cNvPr>
          <p:cNvSpPr/>
          <p:nvPr/>
        </p:nvSpPr>
        <p:spPr>
          <a:xfrm>
            <a:off x="2538805" y="1839558"/>
            <a:ext cx="2990626" cy="480866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A8D9E1B-8084-D7DC-8145-9E9CB0A2402C}"/>
              </a:ext>
            </a:extLst>
          </p:cNvPr>
          <p:cNvCxnSpPr>
            <a:stCxn id="3" idx="1"/>
          </p:cNvCxnSpPr>
          <p:nvPr/>
        </p:nvCxnSpPr>
        <p:spPr>
          <a:xfrm flipH="1">
            <a:off x="5658522" y="3429000"/>
            <a:ext cx="2349403" cy="79875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747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ghtwave3D">
      <a:dk1>
        <a:sysClr val="windowText" lastClr="000000"/>
      </a:dk1>
      <a:lt1>
        <a:srgbClr val="F7F5ED"/>
      </a:lt1>
      <a:dk2>
        <a:srgbClr val="44546A"/>
      </a:dk2>
      <a:lt2>
        <a:srgbClr val="E7E6E6"/>
      </a:lt2>
      <a:accent1>
        <a:srgbClr val="000000"/>
      </a:accent1>
      <a:accent2>
        <a:srgbClr val="F7F5ED"/>
      </a:accent2>
      <a:accent3>
        <a:srgbClr val="333333"/>
      </a:accent3>
      <a:accent4>
        <a:srgbClr val="CCCCCC"/>
      </a:accent4>
      <a:accent5>
        <a:srgbClr val="F2A900"/>
      </a:accent5>
      <a:accent6>
        <a:srgbClr val="0079C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chemeClr val="accent5"/>
          </a:solidFill>
        </a:ln>
        <a:effectLst/>
      </a:spPr>
      <a:bodyPr lIns="91440" tIns="45720"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88900" cap="rnd" cmpd="sng" algn="ctr"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50000" t="130000" r="50000" b="-30000"/>
            </a:path>
            <a:tileRect/>
          </a:gradFill>
          <a:prstDash val="solid"/>
          <a:round/>
          <a:headEnd type="none" w="med" len="med"/>
          <a:tailEnd type="arrow" w="med" len="med"/>
        </a:ln>
        <a:effectLst>
          <a:outerShdw blurRad="50800" dist="38100" dir="5400000" algn="t" rotWithShape="0">
            <a:schemeClr val="accent1">
              <a:alpha val="40000"/>
            </a:schemeClr>
          </a:outerShdw>
        </a:effectLst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469</Words>
  <Application>Microsoft Office PowerPoint</Application>
  <PresentationFormat>Widescreen</PresentationFormat>
  <Paragraphs>34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Guide for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Block</dc:title>
  <dc:creator>Michael Lundager</dc:creator>
  <cp:lastModifiedBy>Michael Lundager</cp:lastModifiedBy>
  <cp:revision>142</cp:revision>
  <dcterms:created xsi:type="dcterms:W3CDTF">2023-11-16T12:05:29Z</dcterms:created>
  <dcterms:modified xsi:type="dcterms:W3CDTF">2023-11-22T10:37:11Z</dcterms:modified>
</cp:coreProperties>
</file>