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338" r:id="rId6"/>
    <p:sldId id="339" r:id="rId7"/>
    <p:sldId id="262" r:id="rId8"/>
    <p:sldId id="340" r:id="rId9"/>
    <p:sldId id="341" r:id="rId10"/>
    <p:sldId id="342" r:id="rId11"/>
    <p:sldId id="343" r:id="rId12"/>
    <p:sldId id="344" r:id="rId13"/>
    <p:sldId id="282" r:id="rId14"/>
    <p:sldId id="345" r:id="rId15"/>
    <p:sldId id="346" r:id="rId16"/>
    <p:sldId id="347" r:id="rId17"/>
    <p:sldId id="264" r:id="rId18"/>
    <p:sldId id="265" r:id="rId19"/>
    <p:sldId id="283" r:id="rId20"/>
    <p:sldId id="266" r:id="rId21"/>
    <p:sldId id="267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348" r:id="rId30"/>
    <p:sldId id="349" r:id="rId31"/>
    <p:sldId id="350" r:id="rId32"/>
    <p:sldId id="351" r:id="rId33"/>
    <p:sldId id="352" r:id="rId34"/>
    <p:sldId id="260" r:id="rId35"/>
    <p:sldId id="353" r:id="rId36"/>
    <p:sldId id="258" r:id="rId37"/>
    <p:sldId id="259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awesome.com/search?o=r&amp;m=free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Map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p of a city&#10;&#10;Description automatically generated">
            <a:extLst>
              <a:ext uri="{FF2B5EF4-FFF2-40B4-BE49-F238E27FC236}">
                <a16:creationId xmlns:a16="http://schemas.microsoft.com/office/drawing/2014/main" id="{4EF6EF85-DA84-185C-4F45-DFC6CFB2C3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03" b="-539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05B-CAAB-D115-AFA9-915FA7A6A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we are now very close to the Eifel tower. </a:t>
            </a:r>
          </a:p>
          <a:p>
            <a:r>
              <a:rPr lang="en-US" dirty="0"/>
              <a:t>Also note that the zoom plus button is greyed out, because we are as close as we can get.</a:t>
            </a:r>
          </a:p>
          <a:p>
            <a:r>
              <a:rPr lang="en-US" dirty="0"/>
              <a:t>We will reset it to 15 for this guide.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6C851-DA7E-0E12-1F78-E213467318D8}"/>
              </a:ext>
            </a:extLst>
          </p:cNvPr>
          <p:cNvSpPr/>
          <p:nvPr/>
        </p:nvSpPr>
        <p:spPr>
          <a:xfrm>
            <a:off x="83976" y="1894115"/>
            <a:ext cx="289249" cy="48519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482693-F829-FA3C-A2F3-5D9D19B290A6}"/>
              </a:ext>
            </a:extLst>
          </p:cNvPr>
          <p:cNvCxnSpPr>
            <a:cxnSpLocks/>
          </p:cNvCxnSpPr>
          <p:nvPr/>
        </p:nvCxnSpPr>
        <p:spPr>
          <a:xfrm flipH="1" flipV="1">
            <a:off x="410547" y="2034073"/>
            <a:ext cx="7597378" cy="159553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2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4BE1D09-F458-3209-A56C-433EDE336A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15" r="-486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5124-80A6-CE07-6E67-98784217E3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Zoom you can set Background theme. Let’s change it to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6E2C3-C4AA-3D35-157B-918310ED6584}"/>
              </a:ext>
            </a:extLst>
          </p:cNvPr>
          <p:cNvSpPr/>
          <p:nvPr/>
        </p:nvSpPr>
        <p:spPr>
          <a:xfrm>
            <a:off x="2313992" y="2995127"/>
            <a:ext cx="2985796" cy="306044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947922-C7D3-9CD2-1715-E4AB7242AA41}"/>
              </a:ext>
            </a:extLst>
          </p:cNvPr>
          <p:cNvCxnSpPr>
            <a:stCxn id="5" idx="3"/>
          </p:cNvCxnSpPr>
          <p:nvPr/>
        </p:nvCxnSpPr>
        <p:spPr>
          <a:xfrm flipH="1">
            <a:off x="5402424" y="3429000"/>
            <a:ext cx="2605501" cy="16375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0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p of a city&#10;&#10;Description automatically generated">
            <a:extLst>
              <a:ext uri="{FF2B5EF4-FFF2-40B4-BE49-F238E27FC236}">
                <a16:creationId xmlns:a16="http://schemas.microsoft.com/office/drawing/2014/main" id="{BC34615C-6C4E-8865-7609-A37DFD9BB7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88" b="-4998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A8B7-D145-5BA4-8ADC-D6ACB2E27D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map now have a Light Background theme.</a:t>
            </a:r>
          </a:p>
        </p:txBody>
      </p:sp>
    </p:spTree>
    <p:extLst>
      <p:ext uri="{BB962C8B-B14F-4D97-AF65-F5344CB8AC3E}">
        <p14:creationId xmlns:p14="http://schemas.microsoft.com/office/powerpoint/2010/main" val="336839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19600C-7D95-498C-E566-F9B350DF50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97" r="-150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4395A-BD22-C9E1-8E79-609912E62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start adding map markers.</a:t>
            </a:r>
          </a:p>
          <a:p>
            <a:r>
              <a:rPr lang="en-US" dirty="0"/>
              <a:t>At the top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86A20-0F63-0B53-DF9D-CA8D06A2053D}"/>
              </a:ext>
            </a:extLst>
          </p:cNvPr>
          <p:cNvSpPr/>
          <p:nvPr/>
        </p:nvSpPr>
        <p:spPr>
          <a:xfrm>
            <a:off x="1750394" y="3317032"/>
            <a:ext cx="3368351" cy="23606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AE3414-36B6-86A8-3F3F-4A1F760FD036}"/>
              </a:ext>
            </a:extLst>
          </p:cNvPr>
          <p:cNvCxnSpPr>
            <a:cxnSpLocks/>
          </p:cNvCxnSpPr>
          <p:nvPr/>
        </p:nvCxnSpPr>
        <p:spPr>
          <a:xfrm flipH="1">
            <a:off x="5260584" y="4039737"/>
            <a:ext cx="2747341" cy="61415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0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26701D8-774F-2296-5CF3-BA2DD5ED3B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20" b="-697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1820-889F-0DF6-9F76-CF87D63EE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</p:spTree>
    <p:extLst>
      <p:ext uri="{BB962C8B-B14F-4D97-AF65-F5344CB8AC3E}">
        <p14:creationId xmlns:p14="http://schemas.microsoft.com/office/powerpoint/2010/main" val="96834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77E10B-128E-8E09-D4CF-C57DB28988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31" b="-127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A60D2-7CB5-4ABB-9F74-245ADD5C9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Choose an image for the map marker popup.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84012-783B-C71E-A214-1303E7E5145A}"/>
              </a:ext>
            </a:extLst>
          </p:cNvPr>
          <p:cNvSpPr/>
          <p:nvPr/>
        </p:nvSpPr>
        <p:spPr>
          <a:xfrm>
            <a:off x="873457" y="3739487"/>
            <a:ext cx="3248167" cy="85980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CA9296-400A-55D2-3D73-075EAC651EFA}"/>
              </a:ext>
            </a:extLst>
          </p:cNvPr>
          <p:cNvCxnSpPr>
            <a:stCxn id="5" idx="3"/>
          </p:cNvCxnSpPr>
          <p:nvPr/>
        </p:nvCxnSpPr>
        <p:spPr>
          <a:xfrm flipH="1">
            <a:off x="4184074" y="3429000"/>
            <a:ext cx="3823851" cy="59709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68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02" r="-4410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Map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410716" y="118671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325116" y="905069"/>
            <a:ext cx="4682809" cy="252393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2025828" y="4219478"/>
            <a:ext cx="1299288" cy="46366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675472" y="1033071"/>
            <a:ext cx="192444" cy="307239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p marker popup with a person in a tie&#10;&#10;Description automatically generated">
            <a:extLst>
              <a:ext uri="{FF2B5EF4-FFF2-40B4-BE49-F238E27FC236}">
                <a16:creationId xmlns:a16="http://schemas.microsoft.com/office/drawing/2014/main" id="{DB3614E8-AF29-AD7B-EC5A-24327C8B9A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41" b="-214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1E92-CFE8-D46B-14D1-21953B715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Image chosen.</a:t>
            </a:r>
          </a:p>
        </p:txBody>
      </p:sp>
    </p:spTree>
    <p:extLst>
      <p:ext uri="{BB962C8B-B14F-4D97-AF65-F5344CB8AC3E}">
        <p14:creationId xmlns:p14="http://schemas.microsoft.com/office/powerpoint/2010/main" val="3506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5985CDB-876C-3F26-0CE8-25E3B2790B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81" b="-335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9ABD2-8976-8A94-F01B-99541C4DE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 This will not show in the HTML page, but will function as a title in the admin. Also, it must be unique, as it also work as an identifier in the code.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B60D5-D8C7-31D8-4C1A-9EEB92172A99}"/>
              </a:ext>
            </a:extLst>
          </p:cNvPr>
          <p:cNvSpPr/>
          <p:nvPr/>
        </p:nvSpPr>
        <p:spPr>
          <a:xfrm>
            <a:off x="867355" y="3077329"/>
            <a:ext cx="2039618" cy="157655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71DF64-C8C5-4714-C78B-09DB103A4754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029803" y="3429000"/>
            <a:ext cx="4978122" cy="5834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52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map marker&#10;&#10;Description automatically generated">
            <a:extLst>
              <a:ext uri="{FF2B5EF4-FFF2-40B4-BE49-F238E27FC236}">
                <a16:creationId xmlns:a16="http://schemas.microsoft.com/office/drawing/2014/main" id="{BBA6FF4F-3D3C-6336-5C29-873EE868F2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8" b="-64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67ABA-0854-B7D8-3746-ABE5721E6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an image you can set Latitude and Longitude for your map marker.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35F30-7227-E1A1-26BD-3422BF0980D8}"/>
              </a:ext>
            </a:extLst>
          </p:cNvPr>
          <p:cNvSpPr/>
          <p:nvPr/>
        </p:nvSpPr>
        <p:spPr>
          <a:xfrm>
            <a:off x="504967" y="750627"/>
            <a:ext cx="2729552" cy="242930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B49FC-74E0-C0E2-8E72-076671B9E802}"/>
              </a:ext>
            </a:extLst>
          </p:cNvPr>
          <p:cNvSpPr/>
          <p:nvPr/>
        </p:nvSpPr>
        <p:spPr>
          <a:xfrm>
            <a:off x="504967" y="3678072"/>
            <a:ext cx="2729552" cy="242930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D3D0D8-E6C5-F717-50DD-E835F545A67B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330054" y="2674961"/>
            <a:ext cx="4677871" cy="7540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90242-DD0E-1E16-3811-D3B9887F04F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330054" y="3429000"/>
            <a:ext cx="4677871" cy="187997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158A52D-A075-B58E-5A15-2390A9BBB1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51" b="-215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592DE-BEB5-AE01-7D86-F2A160807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Longitude you can set Type of map marker. </a:t>
            </a:r>
          </a:p>
          <a:p>
            <a:r>
              <a:rPr lang="en-US" dirty="0"/>
              <a:t>Circle: Puts a circle with a radius in m. given in Size below Type.</a:t>
            </a:r>
          </a:p>
          <a:p>
            <a:r>
              <a:rPr lang="en-US" dirty="0"/>
              <a:t>Font-awesome: Select an icon. We will get to how later.</a:t>
            </a:r>
          </a:p>
        </p:txBody>
      </p:sp>
    </p:spTree>
    <p:extLst>
      <p:ext uri="{BB962C8B-B14F-4D97-AF65-F5344CB8AC3E}">
        <p14:creationId xmlns:p14="http://schemas.microsoft.com/office/powerpoint/2010/main" val="4206182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6ADA4E-1D52-9C18-4834-203B02A186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43" b="-3434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3168B-8E4B-634C-5BFC-F450F683E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Type you can set Size. Note that size for a font-awesome icon usually is 2, 3 or 4. A circle size is radius in m.</a:t>
            </a:r>
          </a:p>
          <a:p>
            <a:r>
              <a:rPr lang="en-US" dirty="0"/>
              <a:t>Since we are using Font-awesome we set a Size of 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49131-D5D8-CCBC-A2B9-4AAF18265259}"/>
              </a:ext>
            </a:extLst>
          </p:cNvPr>
          <p:cNvSpPr/>
          <p:nvPr/>
        </p:nvSpPr>
        <p:spPr>
          <a:xfrm>
            <a:off x="259307" y="3275463"/>
            <a:ext cx="1241947" cy="15967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5AE5DD-55B0-3A63-2FA2-CC9A012160BC}"/>
              </a:ext>
            </a:extLst>
          </p:cNvPr>
          <p:cNvCxnSpPr>
            <a:cxnSpLocks/>
          </p:cNvCxnSpPr>
          <p:nvPr/>
        </p:nvCxnSpPr>
        <p:spPr>
          <a:xfrm flipH="1">
            <a:off x="1610436" y="4380931"/>
            <a:ext cx="6397489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3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2ED12F-E03D-1245-7523-9F81641326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19" b="-406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7530B-C9A8-12DB-1E3A-7A34F9125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Size you can select an Icon.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7BE9A-41C0-E0E5-B2B6-E44BB92C2450}"/>
              </a:ext>
            </a:extLst>
          </p:cNvPr>
          <p:cNvSpPr/>
          <p:nvPr/>
        </p:nvSpPr>
        <p:spPr>
          <a:xfrm>
            <a:off x="232012" y="2702257"/>
            <a:ext cx="3425588" cy="216999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B80BA3-A0A6-CF97-C0A1-3236D4548E7E}"/>
              </a:ext>
            </a:extLst>
          </p:cNvPr>
          <p:cNvCxnSpPr>
            <a:stCxn id="5" idx="3"/>
          </p:cNvCxnSpPr>
          <p:nvPr/>
        </p:nvCxnSpPr>
        <p:spPr>
          <a:xfrm flipH="1">
            <a:off x="3823850" y="3429000"/>
            <a:ext cx="4184075" cy="56979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57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831AB59-BFD0-1828-3E79-2163A40DE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90" b="-1011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1738-F043-1BC2-C914-EDB8BDBC6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find icons go to: </a:t>
            </a:r>
            <a:r>
              <a:rPr lang="en-US" dirty="0">
                <a:hlinkClick r:id="rId3"/>
              </a:rPr>
              <a:t>https://fontawesome.com/search?o=r&amp;m=free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right lower side of the top section, you can select icon version. Select version 5.15.4.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8F2E9-817B-D396-843C-0AE48FCC317D}"/>
              </a:ext>
            </a:extLst>
          </p:cNvPr>
          <p:cNvSpPr/>
          <p:nvPr/>
        </p:nvSpPr>
        <p:spPr>
          <a:xfrm>
            <a:off x="7024743" y="3429000"/>
            <a:ext cx="929391" cy="84178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85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B307B9-3C71-E207-7E7B-7AD72C264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93" b="-491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45A7-2054-04E9-2C63-1081FE74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top you can search for an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469C-5F2D-54E8-A9D0-C3C7AB80EE3F}"/>
              </a:ext>
            </a:extLst>
          </p:cNvPr>
          <p:cNvSpPr/>
          <p:nvPr/>
        </p:nvSpPr>
        <p:spPr>
          <a:xfrm>
            <a:off x="1613648" y="1818042"/>
            <a:ext cx="4862458" cy="4948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E75CE-0796-DBF0-BD3C-7B2BD38ED198}"/>
              </a:ext>
            </a:extLst>
          </p:cNvPr>
          <p:cNvCxnSpPr/>
          <p:nvPr/>
        </p:nvCxnSpPr>
        <p:spPr>
          <a:xfrm flipH="1" flipV="1">
            <a:off x="3948056" y="2431228"/>
            <a:ext cx="4059869" cy="188258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63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B307B9-3C71-E207-7E7B-7AD72C264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50" b="-600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45A7-2054-04E9-2C63-1081FE74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 you find an icon click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469C-5F2D-54E8-A9D0-C3C7AB80EE3F}"/>
              </a:ext>
            </a:extLst>
          </p:cNvPr>
          <p:cNvSpPr/>
          <p:nvPr/>
        </p:nvSpPr>
        <p:spPr>
          <a:xfrm>
            <a:off x="1387736" y="4087908"/>
            <a:ext cx="796065" cy="71000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E75CE-0796-DBF0-BD3C-7B2BD38ED19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91379" y="3429000"/>
            <a:ext cx="5716546" cy="8955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294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BE812C5-A035-4034-9506-4FA28F06D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57" b="-465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229B-02CE-53C1-3B3F-E61D5170B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window pop up, where you can see the code, you need to use in the Icon field. Here the code is:</a:t>
            </a:r>
          </a:p>
          <a:p>
            <a:r>
              <a:rPr lang="en-US" dirty="0" err="1"/>
              <a:t>fas</a:t>
            </a:r>
            <a:r>
              <a:rPr lang="en-US" dirty="0"/>
              <a:t> fa-clock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F5314-4A8C-3314-088B-04AD79EB743B}"/>
              </a:ext>
            </a:extLst>
          </p:cNvPr>
          <p:cNvSpPr/>
          <p:nvPr/>
        </p:nvSpPr>
        <p:spPr>
          <a:xfrm>
            <a:off x="172122" y="4722607"/>
            <a:ext cx="2237591" cy="3980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0A8BA-F97E-F5A2-7854-99AEC8F18C3D}"/>
              </a:ext>
            </a:extLst>
          </p:cNvPr>
          <p:cNvCxnSpPr>
            <a:stCxn id="5" idx="3"/>
          </p:cNvCxnSpPr>
          <p:nvPr/>
        </p:nvCxnSpPr>
        <p:spPr>
          <a:xfrm flipH="1">
            <a:off x="2517289" y="3429000"/>
            <a:ext cx="5490636" cy="129360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96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8F7C74B1-82C2-2C45-2BB3-A2C6A8BC9F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17" r="-1631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EF6B2-5382-9BC9-6172-77811FCDA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Icon chosen. Since we are creating a map, we will use the default marker.</a:t>
            </a:r>
          </a:p>
        </p:txBody>
      </p:sp>
    </p:spTree>
    <p:extLst>
      <p:ext uri="{BB962C8B-B14F-4D97-AF65-F5344CB8AC3E}">
        <p14:creationId xmlns:p14="http://schemas.microsoft.com/office/powerpoint/2010/main" val="4138538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124B14-88B0-039D-EB25-C09D9DC19C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07" r="-1730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C9F2-33F2-952A-9382-21644B8B35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Icon you can set Color for your map marker. Let’s make it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7DDF4-F59E-35AF-1EA3-279BB7897532}"/>
              </a:ext>
            </a:extLst>
          </p:cNvPr>
          <p:cNvSpPr/>
          <p:nvPr/>
        </p:nvSpPr>
        <p:spPr>
          <a:xfrm>
            <a:off x="1392072" y="1296537"/>
            <a:ext cx="3712191" cy="533627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AA1A21-19D6-9AFF-B6ED-B397992FB9BB}"/>
              </a:ext>
            </a:extLst>
          </p:cNvPr>
          <p:cNvCxnSpPr>
            <a:stCxn id="5" idx="3"/>
          </p:cNvCxnSpPr>
          <p:nvPr/>
        </p:nvCxnSpPr>
        <p:spPr>
          <a:xfrm flipH="1">
            <a:off x="5254388" y="3429000"/>
            <a:ext cx="2753537" cy="156608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3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45693D4-4687-3450-1370-F1152B8C97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04" b="-1350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E1A9C-6AF8-2746-6C6C-FF98C7C71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you’ll find Slug. This will be automatically generated and is used in the programming.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77BD2-243D-7FC2-11A9-8EA80FD022BF}"/>
              </a:ext>
            </a:extLst>
          </p:cNvPr>
          <p:cNvSpPr/>
          <p:nvPr/>
        </p:nvSpPr>
        <p:spPr>
          <a:xfrm>
            <a:off x="376518" y="2398955"/>
            <a:ext cx="7229138" cy="10300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0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B11FAE0-14E8-3C59-388C-D5030CEFD3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41" b="-233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EFE37-F790-CC26-465C-325607DEE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create a new item,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52727AB-E595-1CF6-96B0-6268B310ABF3}"/>
              </a:ext>
            </a:extLst>
          </p:cNvPr>
          <p:cNvSpPr>
            <a:spLocks noChangeAspect="1"/>
          </p:cNvSpPr>
          <p:nvPr/>
        </p:nvSpPr>
        <p:spPr>
          <a:xfrm>
            <a:off x="800280" y="3844510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5319DC-6E62-59F7-6037-0C2DB82D1E38}"/>
              </a:ext>
            </a:extLst>
          </p:cNvPr>
          <p:cNvCxnSpPr>
            <a:stCxn id="3" idx="1"/>
          </p:cNvCxnSpPr>
          <p:nvPr/>
        </p:nvCxnSpPr>
        <p:spPr>
          <a:xfrm flipH="1">
            <a:off x="1856096" y="3429000"/>
            <a:ext cx="6151829" cy="77451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88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A2DE166-92E4-3DF6-1630-4F8330E66C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60" b="-1596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2865-2FBD-333D-B93A-C1A37C5D3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like before.</a:t>
            </a:r>
          </a:p>
        </p:txBody>
      </p:sp>
    </p:spTree>
    <p:extLst>
      <p:ext uri="{BB962C8B-B14F-4D97-AF65-F5344CB8AC3E}">
        <p14:creationId xmlns:p14="http://schemas.microsoft.com/office/powerpoint/2010/main" val="2869298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p of a city with a river and a blue circle&#10;&#10;Description automatically generated">
            <a:extLst>
              <a:ext uri="{FF2B5EF4-FFF2-40B4-BE49-F238E27FC236}">
                <a16:creationId xmlns:a16="http://schemas.microsoft.com/office/drawing/2014/main" id="{2975F453-2984-7E8A-3AD2-12180E4DC8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730" b="-547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0347D-E21E-561C-E614-C5B3C2DC3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two items. The yellow font-awesome icon and the blue Circle.</a:t>
            </a:r>
          </a:p>
        </p:txBody>
      </p:sp>
    </p:spTree>
    <p:extLst>
      <p:ext uri="{BB962C8B-B14F-4D97-AF65-F5344CB8AC3E}">
        <p14:creationId xmlns:p14="http://schemas.microsoft.com/office/powerpoint/2010/main" val="1780035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C87C39CF-FF00-1B61-0A1E-1FD99EF901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04" r="-1640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98B88-9AA1-AA47-C49C-38C0A0024F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change to any font-awesome icon you like. Here we change it to a clock.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8256A-96BB-9D8C-14AB-DA5418DF5E89}"/>
              </a:ext>
            </a:extLst>
          </p:cNvPr>
          <p:cNvSpPr/>
          <p:nvPr/>
        </p:nvSpPr>
        <p:spPr>
          <a:xfrm>
            <a:off x="1255594" y="2129051"/>
            <a:ext cx="3534770" cy="334370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F78CC9-F875-B649-81AD-BFF2AFE0708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926842" y="3429000"/>
            <a:ext cx="3081083" cy="10747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08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p with blue circles and a river&#10;&#10;Description automatically generated">
            <a:extLst>
              <a:ext uri="{FF2B5EF4-FFF2-40B4-BE49-F238E27FC236}">
                <a16:creationId xmlns:a16="http://schemas.microsoft.com/office/drawing/2014/main" id="{F075B10C-6B53-1B51-631D-4F5CD664B1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23" b="-5562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C4880-7523-D669-7BAD-26F681C49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Icon have changed to a clock icon.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7F275-ECF4-1B85-2BE5-59CC8052D75A}"/>
              </a:ext>
            </a:extLst>
          </p:cNvPr>
          <p:cNvSpPr/>
          <p:nvPr/>
        </p:nvSpPr>
        <p:spPr>
          <a:xfrm>
            <a:off x="3357349" y="4230806"/>
            <a:ext cx="545911" cy="5868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059DE-F34B-AB5D-81F6-548523B9F0FA}"/>
              </a:ext>
            </a:extLst>
          </p:cNvPr>
          <p:cNvCxnSpPr>
            <a:stCxn id="5" idx="3"/>
          </p:cNvCxnSpPr>
          <p:nvPr/>
        </p:nvCxnSpPr>
        <p:spPr>
          <a:xfrm flipH="1">
            <a:off x="4039737" y="3429000"/>
            <a:ext cx="3968188" cy="9792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2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map&#10;&#10;Description automatically generated">
            <a:extLst>
              <a:ext uri="{FF2B5EF4-FFF2-40B4-BE49-F238E27FC236}">
                <a16:creationId xmlns:a16="http://schemas.microsoft.com/office/drawing/2014/main" id="{1218D824-BB7B-0947-AE48-084549CEC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22" b="-5212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06D74-1637-2F93-B28C-CE8B6B683F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Clicking an Icon or Circle will show a popup. Here you can see the Title at the top, followed by a Text section and in the bottom an Image.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37F08-49B5-0C89-0935-CFDEC3D3AC9C}"/>
              </a:ext>
            </a:extLst>
          </p:cNvPr>
          <p:cNvSpPr/>
          <p:nvPr/>
        </p:nvSpPr>
        <p:spPr>
          <a:xfrm>
            <a:off x="2825087" y="2456597"/>
            <a:ext cx="2402006" cy="192433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34B9E8-A9C6-DD11-FAC5-AAAFFF13C0A1}"/>
              </a:ext>
            </a:extLst>
          </p:cNvPr>
          <p:cNvCxnSpPr>
            <a:stCxn id="5" idx="3"/>
          </p:cNvCxnSpPr>
          <p:nvPr/>
        </p:nvCxnSpPr>
        <p:spPr>
          <a:xfrm flipH="1">
            <a:off x="5336275" y="3429000"/>
            <a:ext cx="2671650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6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7F6CADA1-9941-BFC9-C56D-D8A9D8A30F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6" r="-997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99A1B-D184-20CE-3A4D-06BE421D6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Slug you can set Latitude and Longitude.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E11A1-42D6-C4AE-8FA7-EA10C1BB66D0}"/>
              </a:ext>
            </a:extLst>
          </p:cNvPr>
          <p:cNvSpPr/>
          <p:nvPr/>
        </p:nvSpPr>
        <p:spPr>
          <a:xfrm>
            <a:off x="961053" y="1436914"/>
            <a:ext cx="3806890" cy="185679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71BA9-7B8A-5394-CF08-0DFE8D72FA00}"/>
              </a:ext>
            </a:extLst>
          </p:cNvPr>
          <p:cNvSpPr/>
          <p:nvPr/>
        </p:nvSpPr>
        <p:spPr>
          <a:xfrm>
            <a:off x="961053" y="3783562"/>
            <a:ext cx="3806890" cy="185679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566951-7FCF-DB11-4010-74D47359B6E7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861249" y="2948473"/>
            <a:ext cx="3146676" cy="4805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94C9C-3BE6-F4AA-CEBC-0C1B9999E3A0}"/>
              </a:ext>
            </a:extLst>
          </p:cNvPr>
          <p:cNvCxnSpPr>
            <a:stCxn id="5" idx="3"/>
          </p:cNvCxnSpPr>
          <p:nvPr/>
        </p:nvCxnSpPr>
        <p:spPr>
          <a:xfrm flipH="1">
            <a:off x="4842588" y="3429000"/>
            <a:ext cx="3165337" cy="11243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5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D75B9AF-2A70-2379-D1B9-1216C5B7A1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4" r="-87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331B1-E68D-1AC1-4260-99DA45FA9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C4DE0-E56C-B5FB-32D8-C72A99FF2B0D}"/>
              </a:ext>
            </a:extLst>
          </p:cNvPr>
          <p:cNvSpPr/>
          <p:nvPr/>
        </p:nvSpPr>
        <p:spPr>
          <a:xfrm>
            <a:off x="5654351" y="6074229"/>
            <a:ext cx="441649" cy="59715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93CE0-29E3-1F81-F3D9-7F10107654C2}"/>
              </a:ext>
            </a:extLst>
          </p:cNvPr>
          <p:cNvSpPr/>
          <p:nvPr/>
        </p:nvSpPr>
        <p:spPr>
          <a:xfrm>
            <a:off x="989045" y="4814596"/>
            <a:ext cx="1418253" cy="58782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684AB9-DD13-F2D8-3E8A-031E8E8399F0}"/>
              </a:ext>
            </a:extLst>
          </p:cNvPr>
          <p:cNvCxnSpPr>
            <a:stCxn id="5" idx="3"/>
          </p:cNvCxnSpPr>
          <p:nvPr/>
        </p:nvCxnSpPr>
        <p:spPr>
          <a:xfrm flipH="1">
            <a:off x="6167535" y="3429000"/>
            <a:ext cx="1840390" cy="251460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746AFC-60DC-29E7-8A68-ACA86BD4B280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81943" y="5178490"/>
            <a:ext cx="3172408" cy="11943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60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p of a city&#10;&#10;Description automatically generated">
            <a:extLst>
              <a:ext uri="{FF2B5EF4-FFF2-40B4-BE49-F238E27FC236}">
                <a16:creationId xmlns:a16="http://schemas.microsoft.com/office/drawing/2014/main" id="{46E6446A-18AC-47E5-793D-1E81F60C65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97" b="-543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8F674-25D9-72F6-749A-D3438C4E3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have our map added.</a:t>
            </a:r>
          </a:p>
        </p:txBody>
      </p:sp>
    </p:spTree>
    <p:extLst>
      <p:ext uri="{BB962C8B-B14F-4D97-AF65-F5344CB8AC3E}">
        <p14:creationId xmlns:p14="http://schemas.microsoft.com/office/powerpoint/2010/main" val="90455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F64D96-A412-1884-7DAA-F2C2C42DC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51" b="-191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7A6E2-5147-2DBE-BE0B-1E6189004F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Longitude you can set Zoom. The lower this number the more zoomed out the map starts. Default is 15, let’s change it to 25.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62AFC-81AB-817E-EE1E-C020DDA9D23A}"/>
              </a:ext>
            </a:extLst>
          </p:cNvPr>
          <p:cNvSpPr/>
          <p:nvPr/>
        </p:nvSpPr>
        <p:spPr>
          <a:xfrm>
            <a:off x="933062" y="4842588"/>
            <a:ext cx="615820" cy="4945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3E742D-A51D-1CFC-7C55-83A73209158B}"/>
              </a:ext>
            </a:extLst>
          </p:cNvPr>
          <p:cNvCxnSpPr>
            <a:stCxn id="3" idx="1"/>
          </p:cNvCxnSpPr>
          <p:nvPr/>
        </p:nvCxnSpPr>
        <p:spPr>
          <a:xfrm flipH="1">
            <a:off x="1679510" y="3429000"/>
            <a:ext cx="6328415" cy="15255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6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818</Words>
  <Application>Microsoft Office PowerPoint</Application>
  <PresentationFormat>Widescreen</PresentationFormat>
  <Paragraphs>63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157</cp:revision>
  <dcterms:created xsi:type="dcterms:W3CDTF">2023-11-16T12:05:29Z</dcterms:created>
  <dcterms:modified xsi:type="dcterms:W3CDTF">2023-11-25T13:12:53Z</dcterms:modified>
</cp:coreProperties>
</file>