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3" r:id="rId4"/>
    <p:sldId id="284" r:id="rId5"/>
    <p:sldId id="285" r:id="rId6"/>
    <p:sldId id="262" r:id="rId7"/>
    <p:sldId id="286" r:id="rId8"/>
    <p:sldId id="287" r:id="rId9"/>
    <p:sldId id="288" r:id="rId10"/>
    <p:sldId id="289" r:id="rId11"/>
    <p:sldId id="28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_pag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119-C277-A4C9-04F8-716924C002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 hasCustomPrompt="1"/>
          </p:nvPr>
        </p:nvSpPr>
        <p:spPr>
          <a:xfrm>
            <a:off x="1509486" y="2282374"/>
            <a:ext cx="9144000" cy="92891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Guide for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41078D1-C1C4-92F2-FEA5-26139B346C93}"/>
              </a:ext>
            </a:extLst>
          </p:cNvPr>
          <p:cNvSpPr txBox="1">
            <a:spLocks/>
          </p:cNvSpPr>
          <p:nvPr userDrawn="1"/>
        </p:nvSpPr>
        <p:spPr>
          <a:xfrm>
            <a:off x="1407886" y="3726547"/>
            <a:ext cx="9144000" cy="9289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94CE8C-DB1C-2375-FB60-61C0E9A982CA}"/>
              </a:ext>
            </a:extLst>
          </p:cNvPr>
          <p:cNvCxnSpPr/>
          <p:nvPr userDrawn="1"/>
        </p:nvCxnSpPr>
        <p:spPr>
          <a:xfrm>
            <a:off x="1407886" y="3468917"/>
            <a:ext cx="9347200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74B54D-E3AE-7623-FC33-4EAFED7A8E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9713" y="3725863"/>
            <a:ext cx="9144000" cy="1193800"/>
          </a:xfrm>
        </p:spPr>
        <p:txBody>
          <a:bodyPr anchor="ctr" anchorCtr="1"/>
          <a:lstStyle>
            <a:lvl1pPr marL="0" indent="0">
              <a:buNone/>
              <a:defRPr sz="60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5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66C02-7FEC-0BCB-3B09-8FC3CB77D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32A64-D56B-E1F2-40F4-C85A987B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AF90-6CA7-6DBC-2C2F-64215EEF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517A-3AB7-5005-AFAC-1CA20763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D0A48-F94B-0D90-4059-769C44F8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_page_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37CF53-7D83-4594-79E5-F8691AAD7686}"/>
              </a:ext>
            </a:extLst>
          </p:cNvPr>
          <p:cNvSpPr>
            <a:spLocks/>
          </p:cNvSpPr>
          <p:nvPr userDrawn="1"/>
        </p:nvSpPr>
        <p:spPr>
          <a:xfrm>
            <a:off x="8007926" y="0"/>
            <a:ext cx="4184073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E1C11F-C03C-F7C9-3EDF-70BCBEEAE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8007926" cy="6857999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47000">
                <a:schemeClr val="accent6">
                  <a:lumMod val="45000"/>
                  <a:lumOff val="55000"/>
                </a:schemeClr>
              </a:gs>
              <a:gs pos="0">
                <a:schemeClr val="bg2"/>
              </a:gs>
              <a:gs pos="100000">
                <a:schemeClr val="accent6"/>
              </a:gs>
            </a:gsLst>
            <a:lin ang="16200000" scaled="1"/>
            <a:tileRect/>
          </a:gra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671BD11-C861-C7B8-AD7B-326677AC6B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07925" y="0"/>
            <a:ext cx="4184075" cy="6858000"/>
          </a:xfrm>
        </p:spPr>
        <p:txBody>
          <a:bodyPr lIns="274320" rIns="274320" anchor="ctr" anchorCtr="0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</a:t>
            </a:r>
            <a:r>
              <a:rPr lang="en-US" dirty="0" err="1"/>
              <a:t>edt</a:t>
            </a:r>
            <a:r>
              <a:rPr lang="en-US" dirty="0"/>
              <a:t>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CDD705BA-98A9-EE36-3F34-52FA0E5A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2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2F33-A83A-CB83-86DA-33FAE096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3B014-EED1-1788-C8A3-072784F88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3C52A-6532-B413-BD02-7A903DA8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0465C-687D-0610-FB59-17679DEF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D7D02-274F-279B-663A-52311812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E483-23AA-D507-8CA6-5C05AC8A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D74D-ECB0-5E65-DD36-299014A3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19D50-4CED-3F12-D735-5C5429C0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D2D36-1D7A-F064-7A57-05706260A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5FFEF-0F32-47EE-604A-616605F8C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220BA-EE71-A8EC-C59E-7DCCAC629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DA74D-FF0B-3A32-27D8-7DA9873C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7CBAB-A2DC-D89B-78E2-99124E8A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4DB44-472F-CF59-BB02-22AC9A0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FB5A-8D47-8D73-E0CB-0A1F0749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7E77F-3796-8907-A8C5-1F9341D1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2A2B3-4E4C-8438-8318-D8FD9975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987B6-81D5-0D16-CA3E-255E15E6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2038F-25DF-87C9-C70A-BCC85A47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635C7-9C6E-2626-B731-AABB302F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C9BEC-0FDB-1BD2-5594-903AD04C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847F-3B84-2900-0666-458DF9DE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02CE-C794-9BD8-EBC3-AF85FCCB4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3D8BB-D36B-E7BD-202C-295A4B6BD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49C5D-CE3D-37A4-04EF-4F2279E6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F8C49-7167-499A-2800-3D9349AB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F190B-FEAD-EC61-41E2-D21824DC0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A7F0-F98C-34E3-9A3F-F142ECF0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3A31B-4C98-F844-CBD4-325959353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1762-D430-0A9F-5A03-85B333BD2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7177-1E03-4981-01AB-EE59D6C2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740DD-8EC9-2938-563C-C33DA6C2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00741-7DC2-10AB-BBAC-C9554C15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2198-092E-3CB2-690A-E956B76E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DA684-F8ED-4E46-685C-7FE093EBA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6A932-E3D8-4DB9-247C-4D016BD4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3A62-E258-29DC-BFD9-549A1BC4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DED74-0297-46F1-3116-C9B637DD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B9CAE-20AA-D6E4-56D2-D3AC5D92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AD40C-2B02-7D43-CEA9-1B2363A66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3F9B1A44-067E-A5E1-59FA-FE38EEA51C4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6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E794-B4C4-1FD8-9BBF-847D92C32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Guide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D6213-1C7B-8D17-1FA7-BE3308801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Form Block</a:t>
            </a:r>
          </a:p>
        </p:txBody>
      </p:sp>
    </p:spTree>
    <p:extLst>
      <p:ext uri="{BB962C8B-B14F-4D97-AF65-F5344CB8AC3E}">
        <p14:creationId xmlns:p14="http://schemas.microsoft.com/office/powerpoint/2010/main" val="65039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contact form with black text&#10;&#10;Description automatically generated">
            <a:extLst>
              <a:ext uri="{FF2B5EF4-FFF2-40B4-BE49-F238E27FC236}">
                <a16:creationId xmlns:a16="http://schemas.microsoft.com/office/drawing/2014/main" id="{F5977F24-60A5-9C14-DA8F-C8F057FF264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446" r="-1344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77E5E-81B0-5D5D-4980-F1D7F7B90B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our Background theme is now Light.</a:t>
            </a:r>
          </a:p>
        </p:txBody>
      </p:sp>
    </p:spTree>
    <p:extLst>
      <p:ext uri="{BB962C8B-B14F-4D97-AF65-F5344CB8AC3E}">
        <p14:creationId xmlns:p14="http://schemas.microsoft.com/office/powerpoint/2010/main" val="689283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55033BA8-0324-C7E0-3E1E-9B88690EF73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40" r="-206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9DDF6-E1DE-A5A4-BA64-63FB227BD0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Below Background theme, you can select when or for whom the block will be shown.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Always: Will always show.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out: Only shows when viewer is logged 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in: Only shows when viewer is logged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customer: Only shows when viewer is a customer.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staff: Only shows if viewer is a staff.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admin: Only shows when viewer is an admin. </a:t>
            </a:r>
          </a:p>
        </p:txBody>
      </p:sp>
    </p:spTree>
    <p:extLst>
      <p:ext uri="{BB962C8B-B14F-4D97-AF65-F5344CB8AC3E}">
        <p14:creationId xmlns:p14="http://schemas.microsoft.com/office/powerpoint/2010/main" val="56583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7769A762-A1F8-DD87-E6EE-77F75911276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5403" r="-4540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CCAB6-413F-8782-7D4A-CA63B8961E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First click the small plus symbol. Then click Form to begin creating.</a:t>
            </a:r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5562AC2F-9B6F-BEAE-6285-AE28A64A2ACA}"/>
              </a:ext>
            </a:extLst>
          </p:cNvPr>
          <p:cNvSpPr>
            <a:spLocks noChangeAspect="1"/>
          </p:cNvSpPr>
          <p:nvPr/>
        </p:nvSpPr>
        <p:spPr>
          <a:xfrm>
            <a:off x="2394324" y="153906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997E553-F69A-6485-6326-DFE998079E42}"/>
              </a:ext>
            </a:extLst>
          </p:cNvPr>
          <p:cNvCxnSpPr>
            <a:cxnSpLocks/>
          </p:cNvCxnSpPr>
          <p:nvPr/>
        </p:nvCxnSpPr>
        <p:spPr>
          <a:xfrm flipH="1" flipV="1">
            <a:off x="3308724" y="871369"/>
            <a:ext cx="4699201" cy="255763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9E30105-816E-6A74-E4B0-63791D39D7F8}"/>
              </a:ext>
            </a:extLst>
          </p:cNvPr>
          <p:cNvSpPr/>
          <p:nvPr/>
        </p:nvSpPr>
        <p:spPr>
          <a:xfrm>
            <a:off x="4014720" y="3974561"/>
            <a:ext cx="1159709" cy="41455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B90A360-7D97-2F16-C5B7-AE5B20811535}"/>
              </a:ext>
            </a:extLst>
          </p:cNvPr>
          <p:cNvCxnSpPr>
            <a:cxnSpLocks/>
            <a:stCxn id="9" idx="4"/>
          </p:cNvCxnSpPr>
          <p:nvPr/>
        </p:nvCxnSpPr>
        <p:spPr>
          <a:xfrm>
            <a:off x="2851524" y="1068306"/>
            <a:ext cx="1451535" cy="278293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28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7A3F7C88-87C3-3DCF-745F-182A3F66E8E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718" r="-2771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FC258-2FBB-3133-7D94-412222BA94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the top you can Choose Form.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D828F7-A634-647D-7CB4-EA8BC7B84C26}"/>
              </a:ext>
            </a:extLst>
          </p:cNvPr>
          <p:cNvSpPr/>
          <p:nvPr/>
        </p:nvSpPr>
        <p:spPr>
          <a:xfrm>
            <a:off x="2786231" y="2119256"/>
            <a:ext cx="1893345" cy="54864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D0CEAA7-2DF5-889B-E476-58EC8CA5E201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797911" y="2474259"/>
            <a:ext cx="3210014" cy="95474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2757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D4D56205-7F57-B5B5-8A48-5AFE4C1EB62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483" b="-2348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13AF58-3CE1-22A3-B5F9-97D43ED0E26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In the Choose Form window you can select from the Forms you have created. You create Forms by going to Snippets </a:t>
            </a:r>
            <a:r>
              <a:rPr lang="en-US" dirty="0">
                <a:sym typeface="Wingdings" panose="05000000000000000000" pitchFamily="2" charset="2"/>
              </a:rPr>
              <a:t> Forms.</a:t>
            </a:r>
          </a:p>
          <a:p>
            <a:r>
              <a:rPr lang="en-US" dirty="0">
                <a:sym typeface="Wingdings" panose="05000000000000000000" pitchFamily="2" charset="2"/>
              </a:rPr>
              <a:t>Click on the Form you want. Here we select Contact Form.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8283C2-069C-9E5C-7451-8C3B43F602BD}"/>
              </a:ext>
            </a:extLst>
          </p:cNvPr>
          <p:cNvSpPr/>
          <p:nvPr/>
        </p:nvSpPr>
        <p:spPr>
          <a:xfrm>
            <a:off x="828339" y="2657139"/>
            <a:ext cx="1301675" cy="39803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F8A8C79-5E2E-4519-7A7D-055169168041}"/>
              </a:ext>
            </a:extLst>
          </p:cNvPr>
          <p:cNvCxnSpPr/>
          <p:nvPr/>
        </p:nvCxnSpPr>
        <p:spPr>
          <a:xfrm flipH="1" flipV="1">
            <a:off x="2237591" y="2904565"/>
            <a:ext cx="5770334" cy="167819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77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B9F15B3D-F396-4D85-B156-2775070FA9C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693" b="-569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3B1F8-1011-2394-11F7-7A9C1FA5223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go live first click the arrow to open the menu. Then click Publish.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C73A9D-8C06-4BA9-FA1E-5FE9DE20F6F5}"/>
              </a:ext>
            </a:extLst>
          </p:cNvPr>
          <p:cNvSpPr/>
          <p:nvPr/>
        </p:nvSpPr>
        <p:spPr>
          <a:xfrm>
            <a:off x="6336254" y="5518673"/>
            <a:ext cx="645459" cy="80682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4AD69C-A66C-E6DE-00D0-4EAB0EC6FA0A}"/>
              </a:ext>
            </a:extLst>
          </p:cNvPr>
          <p:cNvSpPr/>
          <p:nvPr/>
        </p:nvSpPr>
        <p:spPr>
          <a:xfrm>
            <a:off x="710005" y="4066391"/>
            <a:ext cx="1527586" cy="59167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2C86052-F832-F071-DCCC-809DD07F6871}"/>
              </a:ext>
            </a:extLst>
          </p:cNvPr>
          <p:cNvCxnSpPr>
            <a:stCxn id="3" idx="1"/>
          </p:cNvCxnSpPr>
          <p:nvPr/>
        </p:nvCxnSpPr>
        <p:spPr>
          <a:xfrm flipH="1">
            <a:off x="6981713" y="3429000"/>
            <a:ext cx="1026212" cy="194982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3F1729D-2AB0-398A-D36A-93D3599C7E6D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2355925" y="4421393"/>
            <a:ext cx="3980329" cy="150069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039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70CD293-6B6D-4BFF-D5F2-C9D281F24CC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" r="474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601FA-3D39-AF11-B108-15F622EE17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 View live to open your webpage and see what you created.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2C7B1E-DDF9-D1F4-50A3-39484F0927FE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847771" y="1146627"/>
            <a:ext cx="3160154" cy="22823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9E7927E-2988-3175-660D-9BFD2282075E}"/>
              </a:ext>
            </a:extLst>
          </p:cNvPr>
          <p:cNvSpPr/>
          <p:nvPr/>
        </p:nvSpPr>
        <p:spPr>
          <a:xfrm>
            <a:off x="4107542" y="319314"/>
            <a:ext cx="1335314" cy="62411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03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ntact form&#10;&#10;Description automatically generated">
            <a:extLst>
              <a:ext uri="{FF2B5EF4-FFF2-40B4-BE49-F238E27FC236}">
                <a16:creationId xmlns:a16="http://schemas.microsoft.com/office/drawing/2014/main" id="{6CC6F7F2-03AC-D3E0-DA0A-732C726E3B9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187" r="-1318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08DA88-3F01-2C01-F780-1667534F78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Form.</a:t>
            </a:r>
          </a:p>
        </p:txBody>
      </p:sp>
    </p:spTree>
    <p:extLst>
      <p:ext uri="{BB962C8B-B14F-4D97-AF65-F5344CB8AC3E}">
        <p14:creationId xmlns:p14="http://schemas.microsoft.com/office/powerpoint/2010/main" val="4246120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7F73657A-07E4-FA9E-54FA-80C82D52F60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510" b="-851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3629B0-1A73-2453-C36B-6874E1920B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Clicking the 3 dots you can Choose another Form or Edit this Form.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47460C-5F40-E194-759C-EED0F0762BFD}"/>
              </a:ext>
            </a:extLst>
          </p:cNvPr>
          <p:cNvSpPr/>
          <p:nvPr/>
        </p:nvSpPr>
        <p:spPr>
          <a:xfrm>
            <a:off x="5195944" y="2732442"/>
            <a:ext cx="548640" cy="36576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0D619C6-F752-7F17-1B1D-D5A7FF79527E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5884433" y="3001384"/>
            <a:ext cx="2123492" cy="42761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842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DDC91F6-0ECE-F923-DD1F-8A1DC898B7A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4066" r="-7406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0A4410-8C31-9BDF-7204-0D070E4ECA7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Choose Form you can set Background theme. Let’s change it to Light.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B0B994-3F4A-F82F-8DDC-488950B69334}"/>
              </a:ext>
            </a:extLst>
          </p:cNvPr>
          <p:cNvSpPr/>
          <p:nvPr/>
        </p:nvSpPr>
        <p:spPr>
          <a:xfrm>
            <a:off x="3055172" y="2829261"/>
            <a:ext cx="2280621" cy="232365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AE1C697-8B59-5916-177F-60569BDA5EA4}"/>
              </a:ext>
            </a:extLst>
          </p:cNvPr>
          <p:cNvCxnSpPr>
            <a:stCxn id="3" idx="1"/>
          </p:cNvCxnSpPr>
          <p:nvPr/>
        </p:nvCxnSpPr>
        <p:spPr>
          <a:xfrm flipH="1">
            <a:off x="5464885" y="3429000"/>
            <a:ext cx="2543040" cy="11752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82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ghtwave3D">
      <a:dk1>
        <a:sysClr val="windowText" lastClr="000000"/>
      </a:dk1>
      <a:lt1>
        <a:srgbClr val="F7F5ED"/>
      </a:lt1>
      <a:dk2>
        <a:srgbClr val="44546A"/>
      </a:dk2>
      <a:lt2>
        <a:srgbClr val="E7E6E6"/>
      </a:lt2>
      <a:accent1>
        <a:srgbClr val="000000"/>
      </a:accent1>
      <a:accent2>
        <a:srgbClr val="F7F5ED"/>
      </a:accent2>
      <a:accent3>
        <a:srgbClr val="333333"/>
      </a:accent3>
      <a:accent4>
        <a:srgbClr val="CCCCCC"/>
      </a:accent4>
      <a:accent5>
        <a:srgbClr val="F2A900"/>
      </a:accent5>
      <a:accent6>
        <a:srgbClr val="0079C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chemeClr val="accent5"/>
          </a:solidFill>
        </a:ln>
        <a:effectLst/>
      </a:spPr>
      <a:bodyPr lIns="91440" tIns="45720"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88900" cap="rnd" cmpd="sng" algn="ctr"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50000" t="130000" r="50000" b="-30000"/>
            </a:path>
            <a:tileRect/>
          </a:gradFill>
          <a:prstDash val="solid"/>
          <a:round/>
          <a:headEnd type="none" w="med" len="med"/>
          <a:tailEnd type="arrow" w="med" len="med"/>
        </a:ln>
        <a:effectLst>
          <a:outerShdw blurRad="50800" dist="38100" dir="5400000" algn="t" rotWithShape="0">
            <a:schemeClr val="accent1">
              <a:alpha val="40000"/>
            </a:schemeClr>
          </a:outerShdw>
        </a:effectLst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217</Words>
  <Application>Microsoft Office PowerPoint</Application>
  <PresentationFormat>Widescreen</PresentationFormat>
  <Paragraphs>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Guide for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Block</dc:title>
  <dc:creator>Michael Lundager</dc:creator>
  <cp:lastModifiedBy>Michael Lundager</cp:lastModifiedBy>
  <cp:revision>118</cp:revision>
  <dcterms:created xsi:type="dcterms:W3CDTF">2023-11-16T12:05:29Z</dcterms:created>
  <dcterms:modified xsi:type="dcterms:W3CDTF">2023-11-22T10:58:55Z</dcterms:modified>
</cp:coreProperties>
</file>