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336" r:id="rId4"/>
    <p:sldId id="337" r:id="rId5"/>
    <p:sldId id="338" r:id="rId6"/>
    <p:sldId id="262" r:id="rId7"/>
    <p:sldId id="339" r:id="rId8"/>
    <p:sldId id="340" r:id="rId9"/>
    <p:sldId id="341" r:id="rId10"/>
    <p:sldId id="342" r:id="rId11"/>
    <p:sldId id="343" r:id="rId12"/>
    <p:sldId id="344" r:id="rId13"/>
    <p:sldId id="282" r:id="rId14"/>
    <p:sldId id="345" r:id="rId15"/>
    <p:sldId id="346" r:id="rId16"/>
    <p:sldId id="347" r:id="rId17"/>
    <p:sldId id="348" r:id="rId18"/>
    <p:sldId id="349" r:id="rId19"/>
    <p:sldId id="350" r:id="rId20"/>
    <p:sldId id="351" r:id="rId21"/>
    <p:sldId id="258" r:id="rId22"/>
    <p:sldId id="259" r:id="rId23"/>
    <p:sldId id="260" r:id="rId24"/>
    <p:sldId id="261" r:id="rId25"/>
    <p:sldId id="352" r:id="rId26"/>
    <p:sldId id="263" r:id="rId27"/>
    <p:sldId id="264" r:id="rId28"/>
    <p:sldId id="265" r:id="rId29"/>
    <p:sldId id="353" r:id="rId30"/>
    <p:sldId id="354" r:id="rId31"/>
    <p:sldId id="355" r:id="rId32"/>
    <p:sldId id="356" r:id="rId33"/>
    <p:sldId id="357" r:id="rId34"/>
    <p:sldId id="358" r:id="rId3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72" autoAdjust="0"/>
    <p:restoredTop sz="94660"/>
  </p:normalViewPr>
  <p:slideViewPr>
    <p:cSldViewPr snapToGrid="0">
      <p:cViewPr varScale="1">
        <p:scale>
          <a:sx n="82" d="100"/>
          <a:sy n="82" d="100"/>
        </p:scale>
        <p:origin x="720" y="72"/>
      </p:cViewPr>
      <p:guideLst/>
    </p:cSldViewPr>
  </p:slideViewPr>
  <p:notesTextViewPr>
    <p:cViewPr>
      <p:scale>
        <a:sx n="1" d="1"/>
        <a:sy n="1" d="1"/>
      </p:scale>
      <p:origin x="0" y="0"/>
    </p:cViewPr>
  </p:notesTextViewPr>
  <p:sorterViewPr>
    <p:cViewPr>
      <p:scale>
        <a:sx n="100" d="100"/>
        <a:sy n="100" d="100"/>
      </p:scale>
      <p:origin x="0" y="-1315"/>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front_page_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977119-C277-A4C9-04F8-716924C00246}"/>
              </a:ext>
            </a:extLst>
          </p:cNvPr>
          <p:cNvSpPr>
            <a:spLocks noGrp="1" noRot="1" noMove="1" noResize="1" noEditPoints="1" noAdjustHandles="1" noChangeArrowheads="1" noChangeShapeType="1"/>
          </p:cNvSpPr>
          <p:nvPr>
            <p:ph type="ctrTitle" hasCustomPrompt="1"/>
          </p:nvPr>
        </p:nvSpPr>
        <p:spPr>
          <a:xfrm>
            <a:off x="1509486" y="2282374"/>
            <a:ext cx="9144000" cy="928914"/>
          </a:xfrm>
        </p:spPr>
        <p:txBody>
          <a:bodyPr anchor="b"/>
          <a:lstStyle>
            <a:lvl1pPr algn="ctr">
              <a:defRPr sz="6000"/>
            </a:lvl1pPr>
          </a:lstStyle>
          <a:p>
            <a:r>
              <a:rPr lang="en-US" dirty="0"/>
              <a:t>Guide for</a:t>
            </a:r>
          </a:p>
        </p:txBody>
      </p:sp>
      <p:sp>
        <p:nvSpPr>
          <p:cNvPr id="11" name="Title 1">
            <a:extLst>
              <a:ext uri="{FF2B5EF4-FFF2-40B4-BE49-F238E27FC236}">
                <a16:creationId xmlns:a16="http://schemas.microsoft.com/office/drawing/2014/main" id="{141078D1-C1C4-92F2-FEA5-26139B346C93}"/>
              </a:ext>
            </a:extLst>
          </p:cNvPr>
          <p:cNvSpPr txBox="1">
            <a:spLocks/>
          </p:cNvSpPr>
          <p:nvPr userDrawn="1"/>
        </p:nvSpPr>
        <p:spPr>
          <a:xfrm>
            <a:off x="1407886" y="3726547"/>
            <a:ext cx="9144000" cy="92891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baseline="0">
                <a:solidFill>
                  <a:schemeClr val="tx2"/>
                </a:solidFill>
                <a:latin typeface="+mj-lt"/>
                <a:ea typeface="+mj-ea"/>
                <a:cs typeface="+mj-cs"/>
              </a:defRPr>
            </a:lvl1pPr>
          </a:lstStyle>
          <a:p>
            <a:endParaRPr lang="en-US" dirty="0"/>
          </a:p>
        </p:txBody>
      </p:sp>
      <p:cxnSp>
        <p:nvCxnSpPr>
          <p:cNvPr id="13" name="Straight Connector 12">
            <a:extLst>
              <a:ext uri="{FF2B5EF4-FFF2-40B4-BE49-F238E27FC236}">
                <a16:creationId xmlns:a16="http://schemas.microsoft.com/office/drawing/2014/main" id="{8F94CE8C-DB1C-2375-FB60-61C0E9A982CA}"/>
              </a:ext>
            </a:extLst>
          </p:cNvPr>
          <p:cNvCxnSpPr/>
          <p:nvPr userDrawn="1"/>
        </p:nvCxnSpPr>
        <p:spPr>
          <a:xfrm>
            <a:off x="1407886" y="3468917"/>
            <a:ext cx="9347200" cy="0"/>
          </a:xfrm>
          <a:prstGeom prst="line">
            <a:avLst/>
          </a:prstGeom>
          <a:ln w="76200">
            <a:solidFill>
              <a:schemeClr val="accent5"/>
            </a:solidFill>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16" name="Text Placeholder 15">
            <a:extLst>
              <a:ext uri="{FF2B5EF4-FFF2-40B4-BE49-F238E27FC236}">
                <a16:creationId xmlns:a16="http://schemas.microsoft.com/office/drawing/2014/main" id="{DA74B54D-E3AE-7623-FC33-4EAFED7A8E9A}"/>
              </a:ext>
            </a:extLst>
          </p:cNvPr>
          <p:cNvSpPr>
            <a:spLocks noGrp="1"/>
          </p:cNvSpPr>
          <p:nvPr>
            <p:ph type="body" sz="quarter" idx="10"/>
          </p:nvPr>
        </p:nvSpPr>
        <p:spPr>
          <a:xfrm>
            <a:off x="1509713" y="3725863"/>
            <a:ext cx="9144000" cy="1193800"/>
          </a:xfrm>
        </p:spPr>
        <p:txBody>
          <a:bodyPr anchor="ctr" anchorCtr="1"/>
          <a:lstStyle>
            <a:lvl1pPr marL="0" indent="0">
              <a:buNone/>
              <a:defRPr sz="6000"/>
            </a:lvl1pPr>
          </a:lstStyle>
          <a:p>
            <a:pPr lvl="0"/>
            <a:endParaRPr lang="en-US" dirty="0"/>
          </a:p>
        </p:txBody>
      </p:sp>
    </p:spTree>
    <p:extLst>
      <p:ext uri="{BB962C8B-B14F-4D97-AF65-F5344CB8AC3E}">
        <p14:creationId xmlns:p14="http://schemas.microsoft.com/office/powerpoint/2010/main" val="24594592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8E66C02-7FEC-0BCB-3B09-8FC3CB77D5F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3132A64-D56B-E1F2-40F4-C85A987B5BF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4A8AF90-6CA7-6DBC-2C2F-64215EEF07F2}"/>
              </a:ext>
            </a:extLst>
          </p:cNvPr>
          <p:cNvSpPr>
            <a:spLocks noGrp="1"/>
          </p:cNvSpPr>
          <p:nvPr>
            <p:ph type="dt" sz="half" idx="10"/>
          </p:nvPr>
        </p:nvSpPr>
        <p:spPr>
          <a:xfrm>
            <a:off x="838200" y="6356350"/>
            <a:ext cx="2743200" cy="365125"/>
          </a:xfrm>
          <a:prstGeom prst="rect">
            <a:avLst/>
          </a:prstGeom>
        </p:spPr>
        <p:txBody>
          <a:bodyPr/>
          <a:lstStyle/>
          <a:p>
            <a:fld id="{48CF4C14-7B9E-4B2C-AAF0-4AABA910424E}" type="datetimeFigureOut">
              <a:rPr lang="en-US" smtClean="0"/>
              <a:t>11/25/2023</a:t>
            </a:fld>
            <a:endParaRPr lang="en-US"/>
          </a:p>
        </p:txBody>
      </p:sp>
      <p:sp>
        <p:nvSpPr>
          <p:cNvPr id="5" name="Footer Placeholder 4">
            <a:extLst>
              <a:ext uri="{FF2B5EF4-FFF2-40B4-BE49-F238E27FC236}">
                <a16:creationId xmlns:a16="http://schemas.microsoft.com/office/drawing/2014/main" id="{2C41517A-3AB7-5005-AFAC-1CA207637F13}"/>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995D0A48-F94B-0D90-4059-769C44F8F170}"/>
              </a:ext>
            </a:extLst>
          </p:cNvPr>
          <p:cNvSpPr>
            <a:spLocks noGrp="1"/>
          </p:cNvSpPr>
          <p:nvPr>
            <p:ph type="sldNum" sz="quarter" idx="12"/>
          </p:nvPr>
        </p:nvSpPr>
        <p:spPr>
          <a:xfrm>
            <a:off x="8610600" y="6356350"/>
            <a:ext cx="2743200" cy="365125"/>
          </a:xfrm>
          <a:prstGeom prst="rect">
            <a:avLst/>
          </a:prstGeom>
        </p:spPr>
        <p:txBody>
          <a:bodyPr/>
          <a:lstStyle/>
          <a:p>
            <a:fld id="{DBCCB0D5-8B85-4D56-AB09-583F374435F5}" type="slidenum">
              <a:rPr lang="en-US" smtClean="0"/>
              <a:t>‹#›</a:t>
            </a:fld>
            <a:endParaRPr lang="en-US"/>
          </a:p>
        </p:txBody>
      </p:sp>
    </p:spTree>
    <p:extLst>
      <p:ext uri="{BB962C8B-B14F-4D97-AF65-F5344CB8AC3E}">
        <p14:creationId xmlns:p14="http://schemas.microsoft.com/office/powerpoint/2010/main" val="11178964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manual_page_image_text">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B437CF53-7D83-4594-79E5-F8691AAD7686}"/>
              </a:ext>
            </a:extLst>
          </p:cNvPr>
          <p:cNvSpPr>
            <a:spLocks/>
          </p:cNvSpPr>
          <p:nvPr userDrawn="1"/>
        </p:nvSpPr>
        <p:spPr>
          <a:xfrm>
            <a:off x="8007926" y="0"/>
            <a:ext cx="4184073" cy="6858000"/>
          </a:xfrm>
          <a:prstGeom prst="rect">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solidFill>
              <a:schemeClr val="accent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Picture Placeholder 7">
            <a:extLst>
              <a:ext uri="{FF2B5EF4-FFF2-40B4-BE49-F238E27FC236}">
                <a16:creationId xmlns:a16="http://schemas.microsoft.com/office/drawing/2014/main" id="{90E1C11F-C03C-F7C9-3EDF-70BCBEEAE3F2}"/>
              </a:ext>
            </a:extLst>
          </p:cNvPr>
          <p:cNvSpPr>
            <a:spLocks noGrp="1"/>
          </p:cNvSpPr>
          <p:nvPr>
            <p:ph type="pic" sz="quarter" idx="13"/>
          </p:nvPr>
        </p:nvSpPr>
        <p:spPr>
          <a:xfrm>
            <a:off x="-1" y="0"/>
            <a:ext cx="8007926" cy="6857999"/>
          </a:xfrm>
          <a:gradFill flip="none" rotWithShape="1">
            <a:gsLst>
              <a:gs pos="0">
                <a:schemeClr val="accent6">
                  <a:lumMod val="5000"/>
                  <a:lumOff val="95000"/>
                </a:schemeClr>
              </a:gs>
              <a:gs pos="47000">
                <a:schemeClr val="accent6">
                  <a:lumMod val="45000"/>
                  <a:lumOff val="55000"/>
                </a:schemeClr>
              </a:gs>
              <a:gs pos="0">
                <a:schemeClr val="bg2"/>
              </a:gs>
              <a:gs pos="100000">
                <a:schemeClr val="accent6"/>
              </a:gs>
            </a:gsLst>
            <a:lin ang="16200000" scaled="1"/>
            <a:tileRect/>
          </a:gradFill>
        </p:spPr>
        <p:txBody>
          <a:bodyPr/>
          <a:lstStyle/>
          <a:p>
            <a:endParaRPr lang="en-US" dirty="0"/>
          </a:p>
        </p:txBody>
      </p:sp>
      <p:sp>
        <p:nvSpPr>
          <p:cNvPr id="17" name="Text Placeholder 16">
            <a:extLst>
              <a:ext uri="{FF2B5EF4-FFF2-40B4-BE49-F238E27FC236}">
                <a16:creationId xmlns:a16="http://schemas.microsoft.com/office/drawing/2014/main" id="{F671BD11-C861-C7B8-AD7B-326677AC6BF7}"/>
              </a:ext>
            </a:extLst>
          </p:cNvPr>
          <p:cNvSpPr>
            <a:spLocks noGrp="1"/>
          </p:cNvSpPr>
          <p:nvPr>
            <p:ph type="body" sz="quarter" idx="14" hasCustomPrompt="1"/>
          </p:nvPr>
        </p:nvSpPr>
        <p:spPr>
          <a:xfrm>
            <a:off x="8007925" y="0"/>
            <a:ext cx="4184075" cy="6858000"/>
          </a:xfrm>
        </p:spPr>
        <p:txBody>
          <a:bodyPr lIns="274320" rIns="274320" anchor="ctr" anchorCtr="0"/>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a:t>Click to </a:t>
            </a:r>
            <a:r>
              <a:rPr lang="en-US" dirty="0" err="1"/>
              <a:t>edt</a:t>
            </a:r>
            <a:r>
              <a:rPr lang="en-US" dirty="0"/>
              <a: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2" name="Picture 1" descr="A picture containing logo&#10;&#10;Description automatically generated">
            <a:extLst>
              <a:ext uri="{FF2B5EF4-FFF2-40B4-BE49-F238E27FC236}">
                <a16:creationId xmlns:a16="http://schemas.microsoft.com/office/drawing/2014/main" id="{CDD705BA-98A9-EE36-3F34-52FA0E5AF3B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194868" y="6592392"/>
            <a:ext cx="854464" cy="156405"/>
          </a:xfrm>
          <a:prstGeom prst="rect">
            <a:avLst/>
          </a:prstGeom>
        </p:spPr>
      </p:pic>
    </p:spTree>
    <p:extLst>
      <p:ext uri="{BB962C8B-B14F-4D97-AF65-F5344CB8AC3E}">
        <p14:creationId xmlns:p14="http://schemas.microsoft.com/office/powerpoint/2010/main" val="32943272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902F33-A83A-CB83-86DA-33FAE096E5B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BC3B014-EED1-1788-C8A3-072784F889F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773C52A-6532-B413-BD02-7A903DA88A4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A70465C-687D-0610-FB59-17679DEF543C}"/>
              </a:ext>
            </a:extLst>
          </p:cNvPr>
          <p:cNvSpPr>
            <a:spLocks noGrp="1"/>
          </p:cNvSpPr>
          <p:nvPr>
            <p:ph type="dt" sz="half" idx="10"/>
          </p:nvPr>
        </p:nvSpPr>
        <p:spPr>
          <a:xfrm>
            <a:off x="838200" y="6356350"/>
            <a:ext cx="2743200" cy="365125"/>
          </a:xfrm>
          <a:prstGeom prst="rect">
            <a:avLst/>
          </a:prstGeom>
        </p:spPr>
        <p:txBody>
          <a:bodyPr/>
          <a:lstStyle/>
          <a:p>
            <a:fld id="{48CF4C14-7B9E-4B2C-AAF0-4AABA910424E}" type="datetimeFigureOut">
              <a:rPr lang="en-US" smtClean="0"/>
              <a:t>11/25/2023</a:t>
            </a:fld>
            <a:endParaRPr lang="en-US"/>
          </a:p>
        </p:txBody>
      </p:sp>
      <p:sp>
        <p:nvSpPr>
          <p:cNvPr id="6" name="Footer Placeholder 5">
            <a:extLst>
              <a:ext uri="{FF2B5EF4-FFF2-40B4-BE49-F238E27FC236}">
                <a16:creationId xmlns:a16="http://schemas.microsoft.com/office/drawing/2014/main" id="{79CD7D02-274F-279B-663A-52311812F66C}"/>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326BE483-23AA-D507-8CA6-5C05AC8A880A}"/>
              </a:ext>
            </a:extLst>
          </p:cNvPr>
          <p:cNvSpPr>
            <a:spLocks noGrp="1"/>
          </p:cNvSpPr>
          <p:nvPr>
            <p:ph type="sldNum" sz="quarter" idx="12"/>
          </p:nvPr>
        </p:nvSpPr>
        <p:spPr>
          <a:xfrm>
            <a:off x="8610600" y="6356350"/>
            <a:ext cx="2743200" cy="365125"/>
          </a:xfrm>
          <a:prstGeom prst="rect">
            <a:avLst/>
          </a:prstGeom>
        </p:spPr>
        <p:txBody>
          <a:bodyPr/>
          <a:lstStyle/>
          <a:p>
            <a:fld id="{DBCCB0D5-8B85-4D56-AB09-583F374435F5}" type="slidenum">
              <a:rPr lang="en-US" smtClean="0"/>
              <a:t>‹#›</a:t>
            </a:fld>
            <a:endParaRPr lang="en-US"/>
          </a:p>
        </p:txBody>
      </p:sp>
    </p:spTree>
    <p:extLst>
      <p:ext uri="{BB962C8B-B14F-4D97-AF65-F5344CB8AC3E}">
        <p14:creationId xmlns:p14="http://schemas.microsoft.com/office/powerpoint/2010/main" val="3464895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26D74D-ECB0-5E65-DD36-299014A3C74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4D19D50-4CED-3F12-D735-5C5429C0C34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B3D2D36-1D7A-F064-7A57-05706260AFC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915FFEF-0F32-47EE-604A-616605F8C4C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26220BA-EE71-A8EC-C59E-7DCCAC62984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F4DA74D-FF0B-3A32-27D8-7DA9873C9881}"/>
              </a:ext>
            </a:extLst>
          </p:cNvPr>
          <p:cNvSpPr>
            <a:spLocks noGrp="1"/>
          </p:cNvSpPr>
          <p:nvPr>
            <p:ph type="dt" sz="half" idx="10"/>
          </p:nvPr>
        </p:nvSpPr>
        <p:spPr>
          <a:xfrm>
            <a:off x="838200" y="6356350"/>
            <a:ext cx="2743200" cy="365125"/>
          </a:xfrm>
          <a:prstGeom prst="rect">
            <a:avLst/>
          </a:prstGeom>
        </p:spPr>
        <p:txBody>
          <a:bodyPr/>
          <a:lstStyle/>
          <a:p>
            <a:fld id="{48CF4C14-7B9E-4B2C-AAF0-4AABA910424E}" type="datetimeFigureOut">
              <a:rPr lang="en-US" smtClean="0"/>
              <a:t>11/25/2023</a:t>
            </a:fld>
            <a:endParaRPr lang="en-US"/>
          </a:p>
        </p:txBody>
      </p:sp>
      <p:sp>
        <p:nvSpPr>
          <p:cNvPr id="8" name="Footer Placeholder 7">
            <a:extLst>
              <a:ext uri="{FF2B5EF4-FFF2-40B4-BE49-F238E27FC236}">
                <a16:creationId xmlns:a16="http://schemas.microsoft.com/office/drawing/2014/main" id="{AF67CBAB-A2DC-D89B-78E2-99124E8AA405}"/>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9" name="Slide Number Placeholder 8">
            <a:extLst>
              <a:ext uri="{FF2B5EF4-FFF2-40B4-BE49-F238E27FC236}">
                <a16:creationId xmlns:a16="http://schemas.microsoft.com/office/drawing/2014/main" id="{D854DB44-472F-CF59-BB02-22AC9A01E29A}"/>
              </a:ext>
            </a:extLst>
          </p:cNvPr>
          <p:cNvSpPr>
            <a:spLocks noGrp="1"/>
          </p:cNvSpPr>
          <p:nvPr>
            <p:ph type="sldNum" sz="quarter" idx="12"/>
          </p:nvPr>
        </p:nvSpPr>
        <p:spPr>
          <a:xfrm>
            <a:off x="8610600" y="6356350"/>
            <a:ext cx="2743200" cy="365125"/>
          </a:xfrm>
          <a:prstGeom prst="rect">
            <a:avLst/>
          </a:prstGeom>
        </p:spPr>
        <p:txBody>
          <a:bodyPr/>
          <a:lstStyle/>
          <a:p>
            <a:fld id="{DBCCB0D5-8B85-4D56-AB09-583F374435F5}" type="slidenum">
              <a:rPr lang="en-US" smtClean="0"/>
              <a:t>‹#›</a:t>
            </a:fld>
            <a:endParaRPr lang="en-US"/>
          </a:p>
        </p:txBody>
      </p:sp>
    </p:spTree>
    <p:extLst>
      <p:ext uri="{BB962C8B-B14F-4D97-AF65-F5344CB8AC3E}">
        <p14:creationId xmlns:p14="http://schemas.microsoft.com/office/powerpoint/2010/main" val="19468617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F1FB5A-8D47-8D73-E0CB-0A1F074954E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307E77F-3796-8907-A8C5-1F9341D1CFFD}"/>
              </a:ext>
            </a:extLst>
          </p:cNvPr>
          <p:cNvSpPr>
            <a:spLocks noGrp="1"/>
          </p:cNvSpPr>
          <p:nvPr>
            <p:ph type="dt" sz="half" idx="10"/>
          </p:nvPr>
        </p:nvSpPr>
        <p:spPr>
          <a:xfrm>
            <a:off x="838200" y="6356350"/>
            <a:ext cx="2743200" cy="365125"/>
          </a:xfrm>
          <a:prstGeom prst="rect">
            <a:avLst/>
          </a:prstGeom>
        </p:spPr>
        <p:txBody>
          <a:bodyPr/>
          <a:lstStyle/>
          <a:p>
            <a:fld id="{48CF4C14-7B9E-4B2C-AAF0-4AABA910424E}" type="datetimeFigureOut">
              <a:rPr lang="en-US" smtClean="0"/>
              <a:t>11/25/2023</a:t>
            </a:fld>
            <a:endParaRPr lang="en-US"/>
          </a:p>
        </p:txBody>
      </p:sp>
      <p:sp>
        <p:nvSpPr>
          <p:cNvPr id="4" name="Footer Placeholder 3">
            <a:extLst>
              <a:ext uri="{FF2B5EF4-FFF2-40B4-BE49-F238E27FC236}">
                <a16:creationId xmlns:a16="http://schemas.microsoft.com/office/drawing/2014/main" id="{FD32A2B3-4E4C-8438-8318-D8FD99752F6D}"/>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5" name="Slide Number Placeholder 4">
            <a:extLst>
              <a:ext uri="{FF2B5EF4-FFF2-40B4-BE49-F238E27FC236}">
                <a16:creationId xmlns:a16="http://schemas.microsoft.com/office/drawing/2014/main" id="{737987B6-81D5-0D16-CA3E-255E15E611E2}"/>
              </a:ext>
            </a:extLst>
          </p:cNvPr>
          <p:cNvSpPr>
            <a:spLocks noGrp="1"/>
          </p:cNvSpPr>
          <p:nvPr>
            <p:ph type="sldNum" sz="quarter" idx="12"/>
          </p:nvPr>
        </p:nvSpPr>
        <p:spPr>
          <a:xfrm>
            <a:off x="8610600" y="6356350"/>
            <a:ext cx="2743200" cy="365125"/>
          </a:xfrm>
          <a:prstGeom prst="rect">
            <a:avLst/>
          </a:prstGeom>
        </p:spPr>
        <p:txBody>
          <a:bodyPr/>
          <a:lstStyle/>
          <a:p>
            <a:fld id="{DBCCB0D5-8B85-4D56-AB09-583F374435F5}" type="slidenum">
              <a:rPr lang="en-US" smtClean="0"/>
              <a:t>‹#›</a:t>
            </a:fld>
            <a:endParaRPr lang="en-US"/>
          </a:p>
        </p:txBody>
      </p:sp>
    </p:spTree>
    <p:extLst>
      <p:ext uri="{BB962C8B-B14F-4D97-AF65-F5344CB8AC3E}">
        <p14:creationId xmlns:p14="http://schemas.microsoft.com/office/powerpoint/2010/main" val="4833782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0F2038F-25DF-87C9-C70A-BCC85A470CD0}"/>
              </a:ext>
            </a:extLst>
          </p:cNvPr>
          <p:cNvSpPr>
            <a:spLocks noGrp="1"/>
          </p:cNvSpPr>
          <p:nvPr>
            <p:ph type="dt" sz="half" idx="10"/>
          </p:nvPr>
        </p:nvSpPr>
        <p:spPr>
          <a:xfrm>
            <a:off x="838200" y="6356350"/>
            <a:ext cx="2743200" cy="365125"/>
          </a:xfrm>
          <a:prstGeom prst="rect">
            <a:avLst/>
          </a:prstGeom>
        </p:spPr>
        <p:txBody>
          <a:bodyPr/>
          <a:lstStyle/>
          <a:p>
            <a:fld id="{48CF4C14-7B9E-4B2C-AAF0-4AABA910424E}" type="datetimeFigureOut">
              <a:rPr lang="en-US" smtClean="0"/>
              <a:t>11/25/2023</a:t>
            </a:fld>
            <a:endParaRPr lang="en-US"/>
          </a:p>
        </p:txBody>
      </p:sp>
      <p:sp>
        <p:nvSpPr>
          <p:cNvPr id="3" name="Footer Placeholder 2">
            <a:extLst>
              <a:ext uri="{FF2B5EF4-FFF2-40B4-BE49-F238E27FC236}">
                <a16:creationId xmlns:a16="http://schemas.microsoft.com/office/drawing/2014/main" id="{F16635C7-9C6E-2626-B731-AABB302FAC44}"/>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a:extLst>
              <a:ext uri="{FF2B5EF4-FFF2-40B4-BE49-F238E27FC236}">
                <a16:creationId xmlns:a16="http://schemas.microsoft.com/office/drawing/2014/main" id="{B07C9BEC-0FDB-1BD2-5594-903AD04C73B4}"/>
              </a:ext>
            </a:extLst>
          </p:cNvPr>
          <p:cNvSpPr>
            <a:spLocks noGrp="1"/>
          </p:cNvSpPr>
          <p:nvPr>
            <p:ph type="sldNum" sz="quarter" idx="12"/>
          </p:nvPr>
        </p:nvSpPr>
        <p:spPr>
          <a:xfrm>
            <a:off x="8610600" y="6356350"/>
            <a:ext cx="2743200" cy="365125"/>
          </a:xfrm>
          <a:prstGeom prst="rect">
            <a:avLst/>
          </a:prstGeom>
        </p:spPr>
        <p:txBody>
          <a:bodyPr/>
          <a:lstStyle/>
          <a:p>
            <a:fld id="{DBCCB0D5-8B85-4D56-AB09-583F374435F5}" type="slidenum">
              <a:rPr lang="en-US" smtClean="0"/>
              <a:t>‹#›</a:t>
            </a:fld>
            <a:endParaRPr lang="en-US"/>
          </a:p>
        </p:txBody>
      </p:sp>
    </p:spTree>
    <p:extLst>
      <p:ext uri="{BB962C8B-B14F-4D97-AF65-F5344CB8AC3E}">
        <p14:creationId xmlns:p14="http://schemas.microsoft.com/office/powerpoint/2010/main" val="1029829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55847F-3B84-2900-0666-458DF9DE191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5BB02CE-C794-9BD8-EBC3-AF85FCCB4A7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263D8BB-D36B-E7BD-202C-295A4B6BDE4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A849C5D-CE3D-37A4-04EF-4F2279E61D8E}"/>
              </a:ext>
            </a:extLst>
          </p:cNvPr>
          <p:cNvSpPr>
            <a:spLocks noGrp="1"/>
          </p:cNvSpPr>
          <p:nvPr>
            <p:ph type="dt" sz="half" idx="10"/>
          </p:nvPr>
        </p:nvSpPr>
        <p:spPr>
          <a:xfrm>
            <a:off x="838200" y="6356350"/>
            <a:ext cx="2743200" cy="365125"/>
          </a:xfrm>
          <a:prstGeom prst="rect">
            <a:avLst/>
          </a:prstGeom>
        </p:spPr>
        <p:txBody>
          <a:bodyPr/>
          <a:lstStyle/>
          <a:p>
            <a:fld id="{48CF4C14-7B9E-4B2C-AAF0-4AABA910424E}" type="datetimeFigureOut">
              <a:rPr lang="en-US" smtClean="0"/>
              <a:t>11/25/2023</a:t>
            </a:fld>
            <a:endParaRPr lang="en-US"/>
          </a:p>
        </p:txBody>
      </p:sp>
      <p:sp>
        <p:nvSpPr>
          <p:cNvPr id="6" name="Footer Placeholder 5">
            <a:extLst>
              <a:ext uri="{FF2B5EF4-FFF2-40B4-BE49-F238E27FC236}">
                <a16:creationId xmlns:a16="http://schemas.microsoft.com/office/drawing/2014/main" id="{ACAF8C49-7167-499A-2800-3D9349AB7939}"/>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688F190B-FEAD-EC61-41E2-D21824DC0C46}"/>
              </a:ext>
            </a:extLst>
          </p:cNvPr>
          <p:cNvSpPr>
            <a:spLocks noGrp="1"/>
          </p:cNvSpPr>
          <p:nvPr>
            <p:ph type="sldNum" sz="quarter" idx="12"/>
          </p:nvPr>
        </p:nvSpPr>
        <p:spPr>
          <a:xfrm>
            <a:off x="8610600" y="6356350"/>
            <a:ext cx="2743200" cy="365125"/>
          </a:xfrm>
          <a:prstGeom prst="rect">
            <a:avLst/>
          </a:prstGeom>
        </p:spPr>
        <p:txBody>
          <a:bodyPr/>
          <a:lstStyle/>
          <a:p>
            <a:fld id="{DBCCB0D5-8B85-4D56-AB09-583F374435F5}" type="slidenum">
              <a:rPr lang="en-US" smtClean="0"/>
              <a:t>‹#›</a:t>
            </a:fld>
            <a:endParaRPr lang="en-US"/>
          </a:p>
        </p:txBody>
      </p:sp>
    </p:spTree>
    <p:extLst>
      <p:ext uri="{BB962C8B-B14F-4D97-AF65-F5344CB8AC3E}">
        <p14:creationId xmlns:p14="http://schemas.microsoft.com/office/powerpoint/2010/main" val="35207780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04A7F0-F98C-34E3-9A3F-F142ECF0C4C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C53A31B-4C98-F844-CBD4-325959353AB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2631762-D430-0A9F-5A03-85B333BD28F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7777177-1E03-4981-01AB-EE59D6C2C8C6}"/>
              </a:ext>
            </a:extLst>
          </p:cNvPr>
          <p:cNvSpPr>
            <a:spLocks noGrp="1"/>
          </p:cNvSpPr>
          <p:nvPr>
            <p:ph type="dt" sz="half" idx="10"/>
          </p:nvPr>
        </p:nvSpPr>
        <p:spPr>
          <a:xfrm>
            <a:off x="838200" y="6356350"/>
            <a:ext cx="2743200" cy="365125"/>
          </a:xfrm>
          <a:prstGeom prst="rect">
            <a:avLst/>
          </a:prstGeom>
        </p:spPr>
        <p:txBody>
          <a:bodyPr/>
          <a:lstStyle/>
          <a:p>
            <a:fld id="{48CF4C14-7B9E-4B2C-AAF0-4AABA910424E}" type="datetimeFigureOut">
              <a:rPr lang="en-US" smtClean="0"/>
              <a:t>11/25/2023</a:t>
            </a:fld>
            <a:endParaRPr lang="en-US"/>
          </a:p>
        </p:txBody>
      </p:sp>
      <p:sp>
        <p:nvSpPr>
          <p:cNvPr id="6" name="Footer Placeholder 5">
            <a:extLst>
              <a:ext uri="{FF2B5EF4-FFF2-40B4-BE49-F238E27FC236}">
                <a16:creationId xmlns:a16="http://schemas.microsoft.com/office/drawing/2014/main" id="{2F6740DD-8EC9-2938-563C-C33DA6C29C62}"/>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1CE00741-7DC2-10AB-BBAC-C9554C150791}"/>
              </a:ext>
            </a:extLst>
          </p:cNvPr>
          <p:cNvSpPr>
            <a:spLocks noGrp="1"/>
          </p:cNvSpPr>
          <p:nvPr>
            <p:ph type="sldNum" sz="quarter" idx="12"/>
          </p:nvPr>
        </p:nvSpPr>
        <p:spPr>
          <a:xfrm>
            <a:off x="8610600" y="6356350"/>
            <a:ext cx="2743200" cy="365125"/>
          </a:xfrm>
          <a:prstGeom prst="rect">
            <a:avLst/>
          </a:prstGeom>
        </p:spPr>
        <p:txBody>
          <a:bodyPr/>
          <a:lstStyle/>
          <a:p>
            <a:fld id="{DBCCB0D5-8B85-4D56-AB09-583F374435F5}" type="slidenum">
              <a:rPr lang="en-US" smtClean="0"/>
              <a:t>‹#›</a:t>
            </a:fld>
            <a:endParaRPr lang="en-US"/>
          </a:p>
        </p:txBody>
      </p:sp>
    </p:spTree>
    <p:extLst>
      <p:ext uri="{BB962C8B-B14F-4D97-AF65-F5344CB8AC3E}">
        <p14:creationId xmlns:p14="http://schemas.microsoft.com/office/powerpoint/2010/main" val="41201479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EE2198-092E-3CB2-690A-E956B76E164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8CDA684-F8ED-4E46-685C-7FE093EBA41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7B6A932-E3D8-4DB9-247C-4D016BD4C364}"/>
              </a:ext>
            </a:extLst>
          </p:cNvPr>
          <p:cNvSpPr>
            <a:spLocks noGrp="1"/>
          </p:cNvSpPr>
          <p:nvPr>
            <p:ph type="dt" sz="half" idx="10"/>
          </p:nvPr>
        </p:nvSpPr>
        <p:spPr>
          <a:xfrm>
            <a:off x="838200" y="6356350"/>
            <a:ext cx="2743200" cy="365125"/>
          </a:xfrm>
          <a:prstGeom prst="rect">
            <a:avLst/>
          </a:prstGeom>
        </p:spPr>
        <p:txBody>
          <a:bodyPr/>
          <a:lstStyle/>
          <a:p>
            <a:fld id="{48CF4C14-7B9E-4B2C-AAF0-4AABA910424E}" type="datetimeFigureOut">
              <a:rPr lang="en-US" smtClean="0"/>
              <a:t>11/25/2023</a:t>
            </a:fld>
            <a:endParaRPr lang="en-US"/>
          </a:p>
        </p:txBody>
      </p:sp>
      <p:sp>
        <p:nvSpPr>
          <p:cNvPr id="5" name="Footer Placeholder 4">
            <a:extLst>
              <a:ext uri="{FF2B5EF4-FFF2-40B4-BE49-F238E27FC236}">
                <a16:creationId xmlns:a16="http://schemas.microsoft.com/office/drawing/2014/main" id="{02C53A62-E258-29DC-BFD9-549A1BC4DBF7}"/>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046DED74-0297-46F1-3116-C9B637DD1796}"/>
              </a:ext>
            </a:extLst>
          </p:cNvPr>
          <p:cNvSpPr>
            <a:spLocks noGrp="1"/>
          </p:cNvSpPr>
          <p:nvPr>
            <p:ph type="sldNum" sz="quarter" idx="12"/>
          </p:nvPr>
        </p:nvSpPr>
        <p:spPr>
          <a:xfrm>
            <a:off x="8610600" y="6356350"/>
            <a:ext cx="2743200" cy="365125"/>
          </a:xfrm>
          <a:prstGeom prst="rect">
            <a:avLst/>
          </a:prstGeom>
        </p:spPr>
        <p:txBody>
          <a:bodyPr/>
          <a:lstStyle/>
          <a:p>
            <a:fld id="{DBCCB0D5-8B85-4D56-AB09-583F374435F5}" type="slidenum">
              <a:rPr lang="en-US" smtClean="0"/>
              <a:t>‹#›</a:t>
            </a:fld>
            <a:endParaRPr lang="en-US"/>
          </a:p>
        </p:txBody>
      </p:sp>
    </p:spTree>
    <p:extLst>
      <p:ext uri="{BB962C8B-B14F-4D97-AF65-F5344CB8AC3E}">
        <p14:creationId xmlns:p14="http://schemas.microsoft.com/office/powerpoint/2010/main" val="4447971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FAB9CAE-20AA-D6E4-56D2-D3AC5D921D3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BD4AD40C-2B02-7D43-CEA9-1B2363A66B8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6" name="Picture 5" descr="A picture containing logo&#10;&#10;Description automatically generated">
            <a:extLst>
              <a:ext uri="{FF2B5EF4-FFF2-40B4-BE49-F238E27FC236}">
                <a16:creationId xmlns:a16="http://schemas.microsoft.com/office/drawing/2014/main" id="{3F9B1A44-067E-A5E1-59FA-FE38EEA51C45}"/>
              </a:ext>
            </a:extLst>
          </p:cNvPr>
          <p:cNvPicPr>
            <a:picLocks noChangeAspect="1"/>
          </p:cNvPicPr>
          <p:nvPr userDrawn="1"/>
        </p:nvPicPr>
        <p:blipFill>
          <a:blip r:embed="rId12">
            <a:extLst>
              <a:ext uri="{28A0092B-C50C-407E-A947-70E740481C1C}">
                <a14:useLocalDpi xmlns:a14="http://schemas.microsoft.com/office/drawing/2010/main" val="0"/>
              </a:ext>
            </a:extLst>
          </a:blip>
          <a:stretch>
            <a:fillRect/>
          </a:stretch>
        </p:blipFill>
        <p:spPr>
          <a:xfrm>
            <a:off x="11194868" y="6592392"/>
            <a:ext cx="854464" cy="156405"/>
          </a:xfrm>
          <a:prstGeom prst="rect">
            <a:avLst/>
          </a:prstGeom>
        </p:spPr>
      </p:pic>
    </p:spTree>
    <p:extLst>
      <p:ext uri="{BB962C8B-B14F-4D97-AF65-F5344CB8AC3E}">
        <p14:creationId xmlns:p14="http://schemas.microsoft.com/office/powerpoint/2010/main" val="2263406600"/>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Lst>
  <p:txStyles>
    <p:titleStyle>
      <a:lvl1pPr algn="l" defTabSz="914400" rtl="0" eaLnBrk="1" latinLnBrk="0" hangingPunct="1">
        <a:lnSpc>
          <a:spcPct val="90000"/>
        </a:lnSpc>
        <a:spcBef>
          <a:spcPct val="0"/>
        </a:spcBef>
        <a:buNone/>
        <a:defRPr sz="4400" kern="1200" baseline="0">
          <a:solidFill>
            <a:schemeClr val="tx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2.g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3.gi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4.gi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5.gi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6.gi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7.gi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8.gi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9.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0.gi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0.gi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1.gi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2.gi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2.gi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2.gi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2.gi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2.gi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2.gi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3.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4.gi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5.gi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6.gi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7.gi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8.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3BE794-B4C4-1FD8-9BBF-847D92C320DF}"/>
              </a:ext>
            </a:extLst>
          </p:cNvPr>
          <p:cNvSpPr>
            <a:spLocks noGrp="1"/>
          </p:cNvSpPr>
          <p:nvPr>
            <p:ph type="ctrTitle"/>
          </p:nvPr>
        </p:nvSpPr>
        <p:spPr/>
        <p:txBody>
          <a:bodyPr/>
          <a:lstStyle/>
          <a:p>
            <a:r>
              <a:rPr lang="en-US" dirty="0"/>
              <a:t>Guide for</a:t>
            </a:r>
          </a:p>
        </p:txBody>
      </p:sp>
      <p:sp>
        <p:nvSpPr>
          <p:cNvPr id="3" name="Text Placeholder 2">
            <a:extLst>
              <a:ext uri="{FF2B5EF4-FFF2-40B4-BE49-F238E27FC236}">
                <a16:creationId xmlns:a16="http://schemas.microsoft.com/office/drawing/2014/main" id="{42ED6213-1C7B-8D17-1FA7-BE3308801E6D}"/>
              </a:ext>
            </a:extLst>
          </p:cNvPr>
          <p:cNvSpPr>
            <a:spLocks noGrp="1"/>
          </p:cNvSpPr>
          <p:nvPr>
            <p:ph type="body" sz="quarter" idx="10"/>
          </p:nvPr>
        </p:nvSpPr>
        <p:spPr/>
        <p:txBody>
          <a:bodyPr/>
          <a:lstStyle/>
          <a:p>
            <a:r>
              <a:rPr lang="en-US"/>
              <a:t>File download </a:t>
            </a:r>
            <a:r>
              <a:rPr lang="en-US" dirty="0"/>
              <a:t>Block</a:t>
            </a:r>
          </a:p>
        </p:txBody>
      </p:sp>
    </p:spTree>
    <p:extLst>
      <p:ext uri="{BB962C8B-B14F-4D97-AF65-F5344CB8AC3E}">
        <p14:creationId xmlns:p14="http://schemas.microsoft.com/office/powerpoint/2010/main" val="6503968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descr="A screenshot of a computer screen&#10;&#10;Description automatically generated">
            <a:extLst>
              <a:ext uri="{FF2B5EF4-FFF2-40B4-BE49-F238E27FC236}">
                <a16:creationId xmlns:a16="http://schemas.microsoft.com/office/drawing/2014/main" id="{36A6E974-2D8B-E4BB-9BFF-00EAE1AB47D1}"/>
              </a:ext>
            </a:extLst>
          </p:cNvPr>
          <p:cNvPicPr>
            <a:picLocks noGrp="1" noChangeAspect="1"/>
          </p:cNvPicPr>
          <p:nvPr>
            <p:ph type="pic" sz="quarter" idx="13"/>
          </p:nvPr>
        </p:nvPicPr>
        <p:blipFill rotWithShape="1">
          <a:blip r:embed="rId2">
            <a:extLst>
              <a:ext uri="{28A0092B-C50C-407E-A947-70E740481C1C}">
                <a14:useLocalDpi xmlns:a14="http://schemas.microsoft.com/office/drawing/2010/main" val="0"/>
              </a:ext>
            </a:extLst>
          </a:blip>
          <a:srcRect t="-72190" b="-72190"/>
          <a:stretch/>
        </p:blipFill>
        <p:spPr/>
      </p:pic>
      <p:sp>
        <p:nvSpPr>
          <p:cNvPr id="3" name="Text Placeholder 2">
            <a:extLst>
              <a:ext uri="{FF2B5EF4-FFF2-40B4-BE49-F238E27FC236}">
                <a16:creationId xmlns:a16="http://schemas.microsoft.com/office/drawing/2014/main" id="{879B3D97-43D0-CDAE-E461-AACFC4828791}"/>
              </a:ext>
            </a:extLst>
          </p:cNvPr>
          <p:cNvSpPr>
            <a:spLocks noGrp="1"/>
          </p:cNvSpPr>
          <p:nvPr>
            <p:ph type="body" sz="quarter" idx="14"/>
          </p:nvPr>
        </p:nvSpPr>
        <p:spPr/>
        <p:txBody>
          <a:bodyPr/>
          <a:lstStyle/>
          <a:p>
            <a:r>
              <a:rPr lang="en-US" dirty="0"/>
              <a:t>Going live we can see our text is now Orange colored. </a:t>
            </a:r>
          </a:p>
        </p:txBody>
      </p:sp>
    </p:spTree>
    <p:extLst>
      <p:ext uri="{BB962C8B-B14F-4D97-AF65-F5344CB8AC3E}">
        <p14:creationId xmlns:p14="http://schemas.microsoft.com/office/powerpoint/2010/main" val="30249167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descr="A screenshot of a computer&#10;&#10;Description automatically generated">
            <a:extLst>
              <a:ext uri="{FF2B5EF4-FFF2-40B4-BE49-F238E27FC236}">
                <a16:creationId xmlns:a16="http://schemas.microsoft.com/office/drawing/2014/main" id="{ABB7483B-D875-0818-55C1-40449994FB61}"/>
              </a:ext>
            </a:extLst>
          </p:cNvPr>
          <p:cNvPicPr>
            <a:picLocks noGrp="1" noChangeAspect="1"/>
          </p:cNvPicPr>
          <p:nvPr>
            <p:ph type="pic" sz="quarter" idx="13"/>
          </p:nvPr>
        </p:nvPicPr>
        <p:blipFill rotWithShape="1">
          <a:blip r:embed="rId2">
            <a:extLst>
              <a:ext uri="{28A0092B-C50C-407E-A947-70E740481C1C}">
                <a14:useLocalDpi xmlns:a14="http://schemas.microsoft.com/office/drawing/2010/main" val="0"/>
              </a:ext>
            </a:extLst>
          </a:blip>
          <a:srcRect l="-44334" r="-44334"/>
          <a:stretch/>
        </p:blipFill>
        <p:spPr/>
      </p:pic>
      <p:sp>
        <p:nvSpPr>
          <p:cNvPr id="3" name="Text Placeholder 2">
            <a:extLst>
              <a:ext uri="{FF2B5EF4-FFF2-40B4-BE49-F238E27FC236}">
                <a16:creationId xmlns:a16="http://schemas.microsoft.com/office/drawing/2014/main" id="{E3357458-C967-E7C3-641E-C6694584E545}"/>
              </a:ext>
            </a:extLst>
          </p:cNvPr>
          <p:cNvSpPr>
            <a:spLocks noGrp="1"/>
          </p:cNvSpPr>
          <p:nvPr>
            <p:ph type="body" sz="quarter" idx="14"/>
          </p:nvPr>
        </p:nvSpPr>
        <p:spPr/>
        <p:txBody>
          <a:bodyPr/>
          <a:lstStyle/>
          <a:p>
            <a:r>
              <a:rPr lang="en-US" dirty="0"/>
              <a:t>Beneath Choose color for your text you can set Background theme. Let’s change it to Light.</a:t>
            </a:r>
          </a:p>
        </p:txBody>
      </p:sp>
      <p:sp>
        <p:nvSpPr>
          <p:cNvPr id="6" name="Rectangle 5">
            <a:extLst>
              <a:ext uri="{FF2B5EF4-FFF2-40B4-BE49-F238E27FC236}">
                <a16:creationId xmlns:a16="http://schemas.microsoft.com/office/drawing/2014/main" id="{00C2BCF4-121F-5DF3-68FA-3BE5B0337758}"/>
              </a:ext>
            </a:extLst>
          </p:cNvPr>
          <p:cNvSpPr/>
          <p:nvPr/>
        </p:nvSpPr>
        <p:spPr>
          <a:xfrm>
            <a:off x="2334409" y="2237591"/>
            <a:ext cx="2560320" cy="2581835"/>
          </a:xfrm>
          <a:prstGeom prst="rect">
            <a:avLst/>
          </a:prstGeom>
          <a:noFill/>
          <a:ln w="76200">
            <a:solidFill>
              <a:schemeClr val="accent5"/>
            </a:solidFill>
          </a:ln>
          <a:effectLst/>
        </p:spPr>
        <p:style>
          <a:lnRef idx="2">
            <a:schemeClr val="accent1">
              <a:shade val="15000"/>
            </a:schemeClr>
          </a:lnRef>
          <a:fillRef idx="1">
            <a:schemeClr val="accent1"/>
          </a:fillRef>
          <a:effectRef idx="0">
            <a:schemeClr val="accent1"/>
          </a:effectRef>
          <a:fontRef idx="minor">
            <a:schemeClr val="lt1"/>
          </a:fontRef>
        </p:style>
        <p:txBody>
          <a:bodyPr lIns="91440" tIns="45720" rtlCol="0" anchor="ctr"/>
          <a:lstStyle/>
          <a:p>
            <a:pPr algn="ctr"/>
            <a:endParaRPr lang="en-US">
              <a:solidFill>
                <a:schemeClr val="tx1"/>
              </a:solidFill>
            </a:endParaRPr>
          </a:p>
        </p:txBody>
      </p:sp>
      <p:cxnSp>
        <p:nvCxnSpPr>
          <p:cNvPr id="8" name="Straight Arrow Connector 7">
            <a:extLst>
              <a:ext uri="{FF2B5EF4-FFF2-40B4-BE49-F238E27FC236}">
                <a16:creationId xmlns:a16="http://schemas.microsoft.com/office/drawing/2014/main" id="{0F05C55F-DE81-D4B8-DE8C-2F285AC32268}"/>
              </a:ext>
            </a:extLst>
          </p:cNvPr>
          <p:cNvCxnSpPr>
            <a:stCxn id="3" idx="1"/>
          </p:cNvCxnSpPr>
          <p:nvPr/>
        </p:nvCxnSpPr>
        <p:spPr>
          <a:xfrm flipH="1">
            <a:off x="5002306" y="3429000"/>
            <a:ext cx="3005619" cy="744967"/>
          </a:xfrm>
          <a:prstGeom prst="straightConnector1">
            <a:avLst/>
          </a:prstGeom>
          <a:ln w="88900" cap="rnd" cmpd="sng" algn="ctr">
            <a:gradFill flip="none" rotWithShape="1">
              <a:gsLst>
                <a:gs pos="0">
                  <a:schemeClr val="accent5">
                    <a:lumMod val="40000"/>
                    <a:lumOff val="60000"/>
                  </a:schemeClr>
                </a:gs>
                <a:gs pos="46000">
                  <a:schemeClr val="accent5">
                    <a:lumMod val="95000"/>
                    <a:lumOff val="5000"/>
                  </a:schemeClr>
                </a:gs>
                <a:gs pos="100000">
                  <a:schemeClr val="accent5"/>
                </a:gs>
              </a:gsLst>
              <a:path path="circle">
                <a:fillToRect l="50000" t="130000" r="50000" b="-30000"/>
              </a:path>
              <a:tileRect/>
            </a:gradFill>
            <a:prstDash val="solid"/>
            <a:round/>
            <a:headEnd type="none" w="med" len="med"/>
            <a:tailEnd type="triangle"/>
          </a:ln>
          <a:effectLst>
            <a:outerShdw blurRad="50800" dist="38100" dir="5400000" algn="t" rotWithShape="0">
              <a:schemeClr val="accent1">
                <a:alpha val="40000"/>
              </a:schemeClr>
            </a:outerShdw>
          </a:effectLst>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29313079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descr="A screenshot of a computer&#10;&#10;Description automatically generated">
            <a:extLst>
              <a:ext uri="{FF2B5EF4-FFF2-40B4-BE49-F238E27FC236}">
                <a16:creationId xmlns:a16="http://schemas.microsoft.com/office/drawing/2014/main" id="{D24F6D78-3769-784A-8E2F-A04D60C748A8}"/>
              </a:ext>
            </a:extLst>
          </p:cNvPr>
          <p:cNvPicPr>
            <a:picLocks noGrp="1" noChangeAspect="1"/>
          </p:cNvPicPr>
          <p:nvPr>
            <p:ph type="pic" sz="quarter" idx="13"/>
          </p:nvPr>
        </p:nvPicPr>
        <p:blipFill rotWithShape="1">
          <a:blip r:embed="rId2">
            <a:extLst>
              <a:ext uri="{28A0092B-C50C-407E-A947-70E740481C1C}">
                <a14:useLocalDpi xmlns:a14="http://schemas.microsoft.com/office/drawing/2010/main" val="0"/>
              </a:ext>
            </a:extLst>
          </a:blip>
          <a:srcRect t="-135653" b="-135653"/>
          <a:stretch/>
        </p:blipFill>
        <p:spPr/>
      </p:pic>
      <p:sp>
        <p:nvSpPr>
          <p:cNvPr id="3" name="Text Placeholder 2">
            <a:extLst>
              <a:ext uri="{FF2B5EF4-FFF2-40B4-BE49-F238E27FC236}">
                <a16:creationId xmlns:a16="http://schemas.microsoft.com/office/drawing/2014/main" id="{29972ADE-0190-2352-5980-EC703FFA62F0}"/>
              </a:ext>
            </a:extLst>
          </p:cNvPr>
          <p:cNvSpPr>
            <a:spLocks noGrp="1"/>
          </p:cNvSpPr>
          <p:nvPr>
            <p:ph type="body" sz="quarter" idx="14"/>
          </p:nvPr>
        </p:nvSpPr>
        <p:spPr/>
        <p:txBody>
          <a:bodyPr/>
          <a:lstStyle/>
          <a:p>
            <a:r>
              <a:rPr lang="en-US" dirty="0"/>
              <a:t>Going live we see our Background theme have changed to Light.</a:t>
            </a:r>
          </a:p>
        </p:txBody>
      </p:sp>
    </p:spTree>
    <p:extLst>
      <p:ext uri="{BB962C8B-B14F-4D97-AF65-F5344CB8AC3E}">
        <p14:creationId xmlns:p14="http://schemas.microsoft.com/office/powerpoint/2010/main" val="30870445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descr="A screenshot of a computer screen&#10;&#10;Description automatically generated">
            <a:extLst>
              <a:ext uri="{FF2B5EF4-FFF2-40B4-BE49-F238E27FC236}">
                <a16:creationId xmlns:a16="http://schemas.microsoft.com/office/drawing/2014/main" id="{55033BA8-0324-C7E0-3E1E-9B88690EF736}"/>
              </a:ext>
            </a:extLst>
          </p:cNvPr>
          <p:cNvPicPr>
            <a:picLocks noGrp="1" noChangeAspect="1"/>
          </p:cNvPicPr>
          <p:nvPr>
            <p:ph type="pic" sz="quarter" idx="13"/>
          </p:nvPr>
        </p:nvPicPr>
        <p:blipFill rotWithShape="1">
          <a:blip r:embed="rId2">
            <a:extLst>
              <a:ext uri="{28A0092B-C50C-407E-A947-70E740481C1C}">
                <a14:useLocalDpi xmlns:a14="http://schemas.microsoft.com/office/drawing/2010/main" val="0"/>
              </a:ext>
            </a:extLst>
          </a:blip>
          <a:srcRect l="-20640" r="-20640"/>
          <a:stretch/>
        </p:blipFill>
        <p:spPr/>
      </p:pic>
      <p:sp>
        <p:nvSpPr>
          <p:cNvPr id="3" name="Text Placeholder 2">
            <a:extLst>
              <a:ext uri="{FF2B5EF4-FFF2-40B4-BE49-F238E27FC236}">
                <a16:creationId xmlns:a16="http://schemas.microsoft.com/office/drawing/2014/main" id="{0F69DDF6-E1DE-A5A4-BA64-63FB227BD070}"/>
              </a:ext>
            </a:extLst>
          </p:cNvPr>
          <p:cNvSpPr>
            <a:spLocks noGrp="1"/>
          </p:cNvSpPr>
          <p:nvPr>
            <p:ph type="body" sz="quarter" idx="14"/>
          </p:nvPr>
        </p:nvSpPr>
        <p:spPr/>
        <p:txBody>
          <a:bodyPr>
            <a:normAutofit fontScale="92500" lnSpcReduction="20000"/>
          </a:bodyPr>
          <a:lstStyle/>
          <a:p>
            <a:r>
              <a:rPr lang="en-US" dirty="0"/>
              <a:t>Below Background theme, you can select when or for whom the block will be shown. </a:t>
            </a:r>
          </a:p>
          <a:p>
            <a:pPr marL="457200" indent="-457200">
              <a:buFont typeface="Arial" panose="020B0604020202020204" pitchFamily="34" charset="0"/>
              <a:buChar char="•"/>
            </a:pPr>
            <a:r>
              <a:rPr lang="en-US" dirty="0"/>
              <a:t>Always: Will always show.</a:t>
            </a:r>
          </a:p>
          <a:p>
            <a:pPr marL="457200" indent="-457200">
              <a:buFont typeface="Arial" panose="020B0604020202020204" pitchFamily="34" charset="0"/>
              <a:buChar char="•"/>
            </a:pPr>
            <a:r>
              <a:rPr lang="en-US" dirty="0"/>
              <a:t>Logged out: Only shows when viewer is logged out.</a:t>
            </a:r>
          </a:p>
          <a:p>
            <a:pPr marL="457200" indent="-457200">
              <a:buFont typeface="Arial" panose="020B0604020202020204" pitchFamily="34" charset="0"/>
              <a:buChar char="•"/>
            </a:pPr>
            <a:r>
              <a:rPr lang="en-US" dirty="0"/>
              <a:t>Logged in: Only shows when viewer is logged in.</a:t>
            </a:r>
          </a:p>
          <a:p>
            <a:pPr marL="457200" indent="-457200">
              <a:buFont typeface="Arial" panose="020B0604020202020204" pitchFamily="34" charset="0"/>
              <a:buChar char="•"/>
            </a:pPr>
            <a:r>
              <a:rPr lang="en-US" dirty="0"/>
              <a:t>Is customer: Only shows when viewer is a customer.</a:t>
            </a:r>
          </a:p>
          <a:p>
            <a:pPr marL="457200" indent="-457200">
              <a:buFont typeface="Arial" panose="020B0604020202020204" pitchFamily="34" charset="0"/>
              <a:buChar char="•"/>
            </a:pPr>
            <a:r>
              <a:rPr lang="en-US" dirty="0"/>
              <a:t>Is staff: Only shows if viewer is a staff.</a:t>
            </a:r>
          </a:p>
          <a:p>
            <a:pPr marL="457200" indent="-457200">
              <a:buFont typeface="Arial" panose="020B0604020202020204" pitchFamily="34" charset="0"/>
              <a:buChar char="•"/>
            </a:pPr>
            <a:r>
              <a:rPr lang="en-US" dirty="0"/>
              <a:t>Is admin: Only shows when viewer is an admin. </a:t>
            </a:r>
          </a:p>
        </p:txBody>
      </p:sp>
    </p:spTree>
    <p:extLst>
      <p:ext uri="{BB962C8B-B14F-4D97-AF65-F5344CB8AC3E}">
        <p14:creationId xmlns:p14="http://schemas.microsoft.com/office/powerpoint/2010/main" val="565831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Placeholder 6" descr="A screenshot of a computer&#10;&#10;Description automatically generated">
            <a:extLst>
              <a:ext uri="{FF2B5EF4-FFF2-40B4-BE49-F238E27FC236}">
                <a16:creationId xmlns:a16="http://schemas.microsoft.com/office/drawing/2014/main" id="{785AF35E-1558-10E7-C94C-0E4DEB7DA2B2}"/>
              </a:ext>
            </a:extLst>
          </p:cNvPr>
          <p:cNvPicPr>
            <a:picLocks noGrp="1" noChangeAspect="1"/>
          </p:cNvPicPr>
          <p:nvPr>
            <p:ph type="pic" sz="quarter" idx="13"/>
          </p:nvPr>
        </p:nvPicPr>
        <p:blipFill rotWithShape="1">
          <a:blip r:embed="rId2">
            <a:extLst>
              <a:ext uri="{28A0092B-C50C-407E-A947-70E740481C1C}">
                <a14:useLocalDpi xmlns:a14="http://schemas.microsoft.com/office/drawing/2010/main" val="0"/>
              </a:ext>
            </a:extLst>
          </a:blip>
          <a:srcRect t="-297" b="-297"/>
          <a:stretch/>
        </p:blipFill>
        <p:spPr/>
      </p:pic>
      <p:sp>
        <p:nvSpPr>
          <p:cNvPr id="3" name="Text Placeholder 2">
            <a:extLst>
              <a:ext uri="{FF2B5EF4-FFF2-40B4-BE49-F238E27FC236}">
                <a16:creationId xmlns:a16="http://schemas.microsoft.com/office/drawing/2014/main" id="{7A705B88-A238-1D75-3CB1-19D834960552}"/>
              </a:ext>
            </a:extLst>
          </p:cNvPr>
          <p:cNvSpPr>
            <a:spLocks noGrp="1"/>
          </p:cNvSpPr>
          <p:nvPr>
            <p:ph type="body" sz="quarter" idx="14"/>
          </p:nvPr>
        </p:nvSpPr>
        <p:spPr/>
        <p:txBody>
          <a:bodyPr/>
          <a:lstStyle/>
          <a:p>
            <a:r>
              <a:rPr lang="en-US" dirty="0"/>
              <a:t>To add an item, click the plus icon.</a:t>
            </a:r>
          </a:p>
        </p:txBody>
      </p:sp>
      <p:sp>
        <p:nvSpPr>
          <p:cNvPr id="8" name="Circle: Hollow 7">
            <a:extLst>
              <a:ext uri="{FF2B5EF4-FFF2-40B4-BE49-F238E27FC236}">
                <a16:creationId xmlns:a16="http://schemas.microsoft.com/office/drawing/2014/main" id="{E60AFCDD-5A4E-F4C6-ACAA-5F5547E8E44D}"/>
              </a:ext>
            </a:extLst>
          </p:cNvPr>
          <p:cNvSpPr>
            <a:spLocks noChangeAspect="1"/>
          </p:cNvSpPr>
          <p:nvPr/>
        </p:nvSpPr>
        <p:spPr>
          <a:xfrm>
            <a:off x="1415378" y="4855000"/>
            <a:ext cx="914400" cy="914400"/>
          </a:xfrm>
          <a:prstGeom prst="donut">
            <a:avLst>
              <a:gd name="adj" fmla="val 18939"/>
            </a:avLst>
          </a:prstGeom>
          <a:gradFill flip="none" rotWithShape="1">
            <a:gsLst>
              <a:gs pos="0">
                <a:schemeClr val="accent5">
                  <a:lumMod val="42000"/>
                  <a:lumOff val="58000"/>
                </a:schemeClr>
              </a:gs>
              <a:gs pos="46000">
                <a:schemeClr val="accent5">
                  <a:lumMod val="95000"/>
                  <a:lumOff val="5000"/>
                </a:schemeClr>
              </a:gs>
              <a:gs pos="100000">
                <a:schemeClr val="accent5"/>
              </a:gs>
            </a:gsLst>
            <a:path path="circle">
              <a:fillToRect l="100000" t="100000"/>
            </a:path>
            <a:tileRect r="-100000" b="-100000"/>
          </a:gradFill>
          <a:ln w="9525">
            <a:noFill/>
          </a:ln>
          <a:effectLst>
            <a:outerShdw blurRad="50800" dist="50800" dir="5400000" algn="ctr" rotWithShape="0">
              <a:schemeClr val="accent4"/>
            </a:outerShdw>
          </a:effectLst>
        </p:spPr>
        <p:style>
          <a:lnRef idx="2">
            <a:schemeClr val="accent1">
              <a:shade val="15000"/>
            </a:schemeClr>
          </a:lnRef>
          <a:fillRef idx="1">
            <a:schemeClr val="accent1"/>
          </a:fillRef>
          <a:effectRef idx="0">
            <a:schemeClr val="accent1"/>
          </a:effectRef>
          <a:fontRef idx="minor">
            <a:schemeClr val="lt1"/>
          </a:fontRef>
        </p:style>
        <p:txBody>
          <a:bodyPr lIns="91440" tIns="45720" rtlCol="0" anchor="ctr"/>
          <a:lstStyle/>
          <a:p>
            <a:pPr algn="ctr"/>
            <a:endParaRPr lang="en-US">
              <a:solidFill>
                <a:schemeClr val="tx1"/>
              </a:solidFill>
            </a:endParaRPr>
          </a:p>
        </p:txBody>
      </p:sp>
      <p:cxnSp>
        <p:nvCxnSpPr>
          <p:cNvPr id="10" name="Straight Arrow Connector 9">
            <a:extLst>
              <a:ext uri="{FF2B5EF4-FFF2-40B4-BE49-F238E27FC236}">
                <a16:creationId xmlns:a16="http://schemas.microsoft.com/office/drawing/2014/main" id="{FD6B0CAB-A4C3-1CF5-FB74-EE445A2E1261}"/>
              </a:ext>
            </a:extLst>
          </p:cNvPr>
          <p:cNvCxnSpPr>
            <a:stCxn id="3" idx="1"/>
          </p:cNvCxnSpPr>
          <p:nvPr/>
        </p:nvCxnSpPr>
        <p:spPr>
          <a:xfrm flipH="1">
            <a:off x="2420471" y="3429000"/>
            <a:ext cx="5587454" cy="1691640"/>
          </a:xfrm>
          <a:prstGeom prst="straightConnector1">
            <a:avLst/>
          </a:prstGeom>
          <a:ln w="88900" cap="rnd" cmpd="sng" algn="ctr">
            <a:gradFill flip="none" rotWithShape="1">
              <a:gsLst>
                <a:gs pos="0">
                  <a:schemeClr val="accent5">
                    <a:lumMod val="40000"/>
                    <a:lumOff val="60000"/>
                  </a:schemeClr>
                </a:gs>
                <a:gs pos="46000">
                  <a:schemeClr val="accent5">
                    <a:lumMod val="95000"/>
                    <a:lumOff val="5000"/>
                  </a:schemeClr>
                </a:gs>
                <a:gs pos="100000">
                  <a:schemeClr val="accent5"/>
                </a:gs>
              </a:gsLst>
              <a:path path="circle">
                <a:fillToRect l="50000" t="130000" r="50000" b="-30000"/>
              </a:path>
              <a:tileRect/>
            </a:gradFill>
            <a:prstDash val="solid"/>
            <a:round/>
            <a:headEnd type="none" w="med" len="med"/>
            <a:tailEnd type="triangle"/>
          </a:ln>
          <a:effectLst>
            <a:outerShdw blurRad="50800" dist="38100" dir="5400000" algn="t" rotWithShape="0">
              <a:schemeClr val="accent1">
                <a:alpha val="40000"/>
              </a:schemeClr>
            </a:outerShdw>
          </a:effectLst>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7412955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descr="A screenshot of a computer&#10;&#10;Description automatically generated">
            <a:extLst>
              <a:ext uri="{FF2B5EF4-FFF2-40B4-BE49-F238E27FC236}">
                <a16:creationId xmlns:a16="http://schemas.microsoft.com/office/drawing/2014/main" id="{4A97194D-15C8-A7C3-F505-A6166F5A1783}"/>
              </a:ext>
            </a:extLst>
          </p:cNvPr>
          <p:cNvPicPr>
            <a:picLocks noGrp="1" noChangeAspect="1"/>
          </p:cNvPicPr>
          <p:nvPr>
            <p:ph type="pic" sz="quarter" idx="13"/>
          </p:nvPr>
        </p:nvPicPr>
        <p:blipFill rotWithShape="1">
          <a:blip r:embed="rId2">
            <a:extLst>
              <a:ext uri="{28A0092B-C50C-407E-A947-70E740481C1C}">
                <a14:useLocalDpi xmlns:a14="http://schemas.microsoft.com/office/drawing/2010/main" val="0"/>
              </a:ext>
            </a:extLst>
          </a:blip>
          <a:srcRect l="-59721" r="-59721"/>
          <a:stretch/>
        </p:blipFill>
        <p:spPr/>
      </p:pic>
      <p:sp>
        <p:nvSpPr>
          <p:cNvPr id="3" name="Text Placeholder 2">
            <a:extLst>
              <a:ext uri="{FF2B5EF4-FFF2-40B4-BE49-F238E27FC236}">
                <a16:creationId xmlns:a16="http://schemas.microsoft.com/office/drawing/2014/main" id="{D1884B6B-58E1-8F7E-5FE4-A8CD7F7C5467}"/>
              </a:ext>
            </a:extLst>
          </p:cNvPr>
          <p:cNvSpPr>
            <a:spLocks noGrp="1"/>
          </p:cNvSpPr>
          <p:nvPr>
            <p:ph type="body" sz="quarter" idx="14"/>
          </p:nvPr>
        </p:nvSpPr>
        <p:spPr/>
        <p:txBody>
          <a:bodyPr/>
          <a:lstStyle/>
          <a:p>
            <a:r>
              <a:rPr lang="en-US" dirty="0"/>
              <a:t>Beneath Show block you can write Title.</a:t>
            </a:r>
          </a:p>
        </p:txBody>
      </p:sp>
      <p:sp>
        <p:nvSpPr>
          <p:cNvPr id="6" name="Rectangle 5">
            <a:extLst>
              <a:ext uri="{FF2B5EF4-FFF2-40B4-BE49-F238E27FC236}">
                <a16:creationId xmlns:a16="http://schemas.microsoft.com/office/drawing/2014/main" id="{A2A13570-E80F-367F-794E-29DC78741B97}"/>
              </a:ext>
            </a:extLst>
          </p:cNvPr>
          <p:cNvSpPr/>
          <p:nvPr/>
        </p:nvSpPr>
        <p:spPr>
          <a:xfrm>
            <a:off x="3603812" y="3033656"/>
            <a:ext cx="1473797" cy="570156"/>
          </a:xfrm>
          <a:prstGeom prst="rect">
            <a:avLst/>
          </a:prstGeom>
          <a:noFill/>
          <a:ln w="76200">
            <a:solidFill>
              <a:schemeClr val="accent5"/>
            </a:solidFill>
          </a:ln>
          <a:effectLst/>
        </p:spPr>
        <p:style>
          <a:lnRef idx="2">
            <a:schemeClr val="accent1">
              <a:shade val="15000"/>
            </a:schemeClr>
          </a:lnRef>
          <a:fillRef idx="1">
            <a:schemeClr val="accent1"/>
          </a:fillRef>
          <a:effectRef idx="0">
            <a:schemeClr val="accent1"/>
          </a:effectRef>
          <a:fontRef idx="minor">
            <a:schemeClr val="lt1"/>
          </a:fontRef>
        </p:style>
        <p:txBody>
          <a:bodyPr lIns="91440" tIns="45720" rtlCol="0" anchor="ctr"/>
          <a:lstStyle/>
          <a:p>
            <a:pPr algn="ctr"/>
            <a:endParaRPr lang="en-US">
              <a:solidFill>
                <a:schemeClr val="tx1"/>
              </a:solidFill>
            </a:endParaRPr>
          </a:p>
        </p:txBody>
      </p:sp>
      <p:cxnSp>
        <p:nvCxnSpPr>
          <p:cNvPr id="8" name="Straight Arrow Connector 7">
            <a:extLst>
              <a:ext uri="{FF2B5EF4-FFF2-40B4-BE49-F238E27FC236}">
                <a16:creationId xmlns:a16="http://schemas.microsoft.com/office/drawing/2014/main" id="{012C01EE-D7F5-C2D6-0A98-21AFE6312C01}"/>
              </a:ext>
            </a:extLst>
          </p:cNvPr>
          <p:cNvCxnSpPr>
            <a:stCxn id="5" idx="3"/>
          </p:cNvCxnSpPr>
          <p:nvPr/>
        </p:nvCxnSpPr>
        <p:spPr>
          <a:xfrm flipH="1">
            <a:off x="5238974" y="3429000"/>
            <a:ext cx="2768951" cy="0"/>
          </a:xfrm>
          <a:prstGeom prst="straightConnector1">
            <a:avLst/>
          </a:prstGeom>
          <a:ln w="88900" cap="rnd" cmpd="sng" algn="ctr">
            <a:gradFill flip="none" rotWithShape="1">
              <a:gsLst>
                <a:gs pos="0">
                  <a:schemeClr val="accent5">
                    <a:lumMod val="40000"/>
                    <a:lumOff val="60000"/>
                  </a:schemeClr>
                </a:gs>
                <a:gs pos="46000">
                  <a:schemeClr val="accent5">
                    <a:lumMod val="95000"/>
                    <a:lumOff val="5000"/>
                  </a:schemeClr>
                </a:gs>
                <a:gs pos="100000">
                  <a:schemeClr val="accent5"/>
                </a:gs>
              </a:gsLst>
              <a:path path="circle">
                <a:fillToRect l="50000" t="130000" r="50000" b="-30000"/>
              </a:path>
              <a:tileRect/>
            </a:gradFill>
            <a:prstDash val="solid"/>
            <a:round/>
            <a:headEnd type="none" w="med" len="med"/>
            <a:tailEnd type="triangle"/>
          </a:ln>
          <a:effectLst>
            <a:outerShdw blurRad="50800" dist="38100" dir="5400000" algn="t" rotWithShape="0">
              <a:schemeClr val="accent1">
                <a:alpha val="40000"/>
              </a:schemeClr>
            </a:outerShdw>
          </a:effectLst>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23452576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descr="A black and white rectangle frame&#10;&#10;Description automatically generated">
            <a:extLst>
              <a:ext uri="{FF2B5EF4-FFF2-40B4-BE49-F238E27FC236}">
                <a16:creationId xmlns:a16="http://schemas.microsoft.com/office/drawing/2014/main" id="{0FEDD321-1FDD-061B-D8D6-8197E1725AAF}"/>
              </a:ext>
            </a:extLst>
          </p:cNvPr>
          <p:cNvPicPr>
            <a:picLocks noGrp="1" noChangeAspect="1"/>
          </p:cNvPicPr>
          <p:nvPr>
            <p:ph type="pic" sz="quarter" idx="13"/>
          </p:nvPr>
        </p:nvPicPr>
        <p:blipFill rotWithShape="1">
          <a:blip r:embed="rId2">
            <a:extLst>
              <a:ext uri="{28A0092B-C50C-407E-A947-70E740481C1C}">
                <a14:useLocalDpi xmlns:a14="http://schemas.microsoft.com/office/drawing/2010/main" val="0"/>
              </a:ext>
            </a:extLst>
          </a:blip>
          <a:srcRect t="-260386" b="-260386"/>
          <a:stretch/>
        </p:blipFill>
        <p:spPr/>
      </p:pic>
      <p:sp>
        <p:nvSpPr>
          <p:cNvPr id="3" name="Text Placeholder 2">
            <a:extLst>
              <a:ext uri="{FF2B5EF4-FFF2-40B4-BE49-F238E27FC236}">
                <a16:creationId xmlns:a16="http://schemas.microsoft.com/office/drawing/2014/main" id="{2B0A3470-F30C-6881-4EB9-6B42AE212C5E}"/>
              </a:ext>
            </a:extLst>
          </p:cNvPr>
          <p:cNvSpPr>
            <a:spLocks noGrp="1"/>
          </p:cNvSpPr>
          <p:nvPr>
            <p:ph type="body" sz="quarter" idx="14"/>
          </p:nvPr>
        </p:nvSpPr>
        <p:spPr/>
        <p:txBody>
          <a:bodyPr/>
          <a:lstStyle/>
          <a:p>
            <a:r>
              <a:rPr lang="en-US" dirty="0"/>
              <a:t>Going live our Title is shown here. </a:t>
            </a:r>
          </a:p>
          <a:p>
            <a:r>
              <a:rPr lang="en-US" dirty="0"/>
              <a:t>Note the broken Type icon, we have yet to select a file. We will get to that later.</a:t>
            </a:r>
          </a:p>
        </p:txBody>
      </p:sp>
      <p:sp>
        <p:nvSpPr>
          <p:cNvPr id="6" name="Rectangle 5">
            <a:extLst>
              <a:ext uri="{FF2B5EF4-FFF2-40B4-BE49-F238E27FC236}">
                <a16:creationId xmlns:a16="http://schemas.microsoft.com/office/drawing/2014/main" id="{4F9EF56E-B458-3F2D-9F03-676E37F4022A}"/>
              </a:ext>
            </a:extLst>
          </p:cNvPr>
          <p:cNvSpPr/>
          <p:nvPr/>
        </p:nvSpPr>
        <p:spPr>
          <a:xfrm>
            <a:off x="2086983" y="3334871"/>
            <a:ext cx="430305" cy="344244"/>
          </a:xfrm>
          <a:prstGeom prst="rect">
            <a:avLst/>
          </a:prstGeom>
          <a:noFill/>
          <a:ln w="76200">
            <a:solidFill>
              <a:schemeClr val="accent5"/>
            </a:solidFill>
          </a:ln>
          <a:effectLst/>
        </p:spPr>
        <p:style>
          <a:lnRef idx="2">
            <a:schemeClr val="accent1">
              <a:shade val="15000"/>
            </a:schemeClr>
          </a:lnRef>
          <a:fillRef idx="1">
            <a:schemeClr val="accent1"/>
          </a:fillRef>
          <a:effectRef idx="0">
            <a:schemeClr val="accent1"/>
          </a:effectRef>
          <a:fontRef idx="minor">
            <a:schemeClr val="lt1"/>
          </a:fontRef>
        </p:style>
        <p:txBody>
          <a:bodyPr lIns="91440" tIns="45720" rtlCol="0" anchor="ctr"/>
          <a:lstStyle/>
          <a:p>
            <a:pPr algn="ctr"/>
            <a:endParaRPr lang="en-US">
              <a:solidFill>
                <a:schemeClr val="tx1"/>
              </a:solidFill>
            </a:endParaRPr>
          </a:p>
        </p:txBody>
      </p:sp>
      <p:cxnSp>
        <p:nvCxnSpPr>
          <p:cNvPr id="8" name="Straight Arrow Connector 7">
            <a:extLst>
              <a:ext uri="{FF2B5EF4-FFF2-40B4-BE49-F238E27FC236}">
                <a16:creationId xmlns:a16="http://schemas.microsoft.com/office/drawing/2014/main" id="{4EABB023-B5BF-E635-8F30-5037FFCB7576}"/>
              </a:ext>
            </a:extLst>
          </p:cNvPr>
          <p:cNvCxnSpPr>
            <a:stCxn id="3" idx="1"/>
          </p:cNvCxnSpPr>
          <p:nvPr/>
        </p:nvCxnSpPr>
        <p:spPr>
          <a:xfrm flipH="1">
            <a:off x="2635624" y="3429000"/>
            <a:ext cx="5372301" cy="110266"/>
          </a:xfrm>
          <a:prstGeom prst="straightConnector1">
            <a:avLst/>
          </a:prstGeom>
          <a:ln w="88900" cap="rnd" cmpd="sng" algn="ctr">
            <a:gradFill flip="none" rotWithShape="1">
              <a:gsLst>
                <a:gs pos="0">
                  <a:schemeClr val="accent5">
                    <a:lumMod val="40000"/>
                    <a:lumOff val="60000"/>
                  </a:schemeClr>
                </a:gs>
                <a:gs pos="46000">
                  <a:schemeClr val="accent5">
                    <a:lumMod val="95000"/>
                    <a:lumOff val="5000"/>
                  </a:schemeClr>
                </a:gs>
                <a:gs pos="100000">
                  <a:schemeClr val="accent5"/>
                </a:gs>
              </a:gsLst>
              <a:path path="circle">
                <a:fillToRect l="50000" t="130000" r="50000" b="-30000"/>
              </a:path>
              <a:tileRect/>
            </a:gradFill>
            <a:prstDash val="solid"/>
            <a:round/>
            <a:headEnd type="none" w="med" len="med"/>
            <a:tailEnd type="triangle"/>
          </a:ln>
          <a:effectLst>
            <a:outerShdw blurRad="50800" dist="38100" dir="5400000" algn="t" rotWithShape="0">
              <a:schemeClr val="accent1">
                <a:alpha val="40000"/>
              </a:schemeClr>
            </a:outerShdw>
          </a:effectLst>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37941997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descr="A screenshot of a computer&#10;&#10;Description automatically generated">
            <a:extLst>
              <a:ext uri="{FF2B5EF4-FFF2-40B4-BE49-F238E27FC236}">
                <a16:creationId xmlns:a16="http://schemas.microsoft.com/office/drawing/2014/main" id="{146DC513-8828-576A-AE1B-5E08C1F5AE18}"/>
              </a:ext>
            </a:extLst>
          </p:cNvPr>
          <p:cNvPicPr>
            <a:picLocks noGrp="1" noChangeAspect="1"/>
          </p:cNvPicPr>
          <p:nvPr>
            <p:ph type="pic" sz="quarter" idx="13"/>
          </p:nvPr>
        </p:nvPicPr>
        <p:blipFill rotWithShape="1">
          <a:blip r:embed="rId2">
            <a:extLst>
              <a:ext uri="{28A0092B-C50C-407E-A947-70E740481C1C}">
                <a14:useLocalDpi xmlns:a14="http://schemas.microsoft.com/office/drawing/2010/main" val="0"/>
              </a:ext>
            </a:extLst>
          </a:blip>
          <a:srcRect t="-12116" b="-12116"/>
          <a:stretch/>
        </p:blipFill>
        <p:spPr/>
      </p:pic>
      <p:sp>
        <p:nvSpPr>
          <p:cNvPr id="3" name="Text Placeholder 2">
            <a:extLst>
              <a:ext uri="{FF2B5EF4-FFF2-40B4-BE49-F238E27FC236}">
                <a16:creationId xmlns:a16="http://schemas.microsoft.com/office/drawing/2014/main" id="{0570A477-6D3D-DE56-AA30-0640E3E145C1}"/>
              </a:ext>
            </a:extLst>
          </p:cNvPr>
          <p:cNvSpPr>
            <a:spLocks noGrp="1"/>
          </p:cNvSpPr>
          <p:nvPr>
            <p:ph type="body" sz="quarter" idx="14"/>
          </p:nvPr>
        </p:nvSpPr>
        <p:spPr/>
        <p:txBody>
          <a:bodyPr/>
          <a:lstStyle/>
          <a:p>
            <a:r>
              <a:rPr lang="en-US" dirty="0"/>
              <a:t>Beneath Title you can write Text. </a:t>
            </a:r>
          </a:p>
        </p:txBody>
      </p:sp>
      <p:sp>
        <p:nvSpPr>
          <p:cNvPr id="6" name="Rectangle 5">
            <a:extLst>
              <a:ext uri="{FF2B5EF4-FFF2-40B4-BE49-F238E27FC236}">
                <a16:creationId xmlns:a16="http://schemas.microsoft.com/office/drawing/2014/main" id="{189C675F-6DE5-4831-6356-651DBC5059D0}"/>
              </a:ext>
            </a:extLst>
          </p:cNvPr>
          <p:cNvSpPr/>
          <p:nvPr/>
        </p:nvSpPr>
        <p:spPr>
          <a:xfrm>
            <a:off x="591671" y="3958814"/>
            <a:ext cx="6658983" cy="806824"/>
          </a:xfrm>
          <a:prstGeom prst="rect">
            <a:avLst/>
          </a:prstGeom>
          <a:noFill/>
          <a:ln w="76200">
            <a:solidFill>
              <a:schemeClr val="accent5"/>
            </a:solidFill>
          </a:ln>
          <a:effectLst/>
        </p:spPr>
        <p:style>
          <a:lnRef idx="2">
            <a:schemeClr val="accent1">
              <a:shade val="15000"/>
            </a:schemeClr>
          </a:lnRef>
          <a:fillRef idx="1">
            <a:schemeClr val="accent1"/>
          </a:fillRef>
          <a:effectRef idx="0">
            <a:schemeClr val="accent1"/>
          </a:effectRef>
          <a:fontRef idx="minor">
            <a:schemeClr val="lt1"/>
          </a:fontRef>
        </p:style>
        <p:txBody>
          <a:bodyPr lIns="91440" tIns="45720" rtlCol="0" anchor="ctr"/>
          <a:lstStyle/>
          <a:p>
            <a:pPr algn="ctr"/>
            <a:endParaRPr lang="en-US">
              <a:solidFill>
                <a:schemeClr val="tx1"/>
              </a:solidFill>
            </a:endParaRPr>
          </a:p>
        </p:txBody>
      </p:sp>
      <p:cxnSp>
        <p:nvCxnSpPr>
          <p:cNvPr id="8" name="Straight Arrow Connector 7">
            <a:extLst>
              <a:ext uri="{FF2B5EF4-FFF2-40B4-BE49-F238E27FC236}">
                <a16:creationId xmlns:a16="http://schemas.microsoft.com/office/drawing/2014/main" id="{7F450842-D65B-1542-C740-CACF26407C85}"/>
              </a:ext>
            </a:extLst>
          </p:cNvPr>
          <p:cNvCxnSpPr>
            <a:stCxn id="5" idx="3"/>
          </p:cNvCxnSpPr>
          <p:nvPr/>
        </p:nvCxnSpPr>
        <p:spPr>
          <a:xfrm flipH="1">
            <a:off x="6884894" y="3429000"/>
            <a:ext cx="1123031" cy="432995"/>
          </a:xfrm>
          <a:prstGeom prst="straightConnector1">
            <a:avLst/>
          </a:prstGeom>
          <a:ln w="88900" cap="rnd" cmpd="sng" algn="ctr">
            <a:gradFill flip="none" rotWithShape="1">
              <a:gsLst>
                <a:gs pos="0">
                  <a:schemeClr val="accent5">
                    <a:lumMod val="40000"/>
                    <a:lumOff val="60000"/>
                  </a:schemeClr>
                </a:gs>
                <a:gs pos="46000">
                  <a:schemeClr val="accent5">
                    <a:lumMod val="95000"/>
                    <a:lumOff val="5000"/>
                  </a:schemeClr>
                </a:gs>
                <a:gs pos="100000">
                  <a:schemeClr val="accent5"/>
                </a:gs>
              </a:gsLst>
              <a:path path="circle">
                <a:fillToRect l="50000" t="130000" r="50000" b="-30000"/>
              </a:path>
              <a:tileRect/>
            </a:gradFill>
            <a:prstDash val="solid"/>
            <a:round/>
            <a:headEnd type="none" w="med" len="med"/>
            <a:tailEnd type="triangle"/>
          </a:ln>
          <a:effectLst>
            <a:outerShdw blurRad="50800" dist="38100" dir="5400000" algn="t" rotWithShape="0">
              <a:schemeClr val="accent1">
                <a:alpha val="40000"/>
              </a:schemeClr>
            </a:outerShdw>
          </a:effectLst>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8652902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descr="A white rectangular object with black lines&#10;&#10;Description automatically generated">
            <a:extLst>
              <a:ext uri="{FF2B5EF4-FFF2-40B4-BE49-F238E27FC236}">
                <a16:creationId xmlns:a16="http://schemas.microsoft.com/office/drawing/2014/main" id="{AD391471-E241-26A8-21F4-05F386449735}"/>
              </a:ext>
            </a:extLst>
          </p:cNvPr>
          <p:cNvPicPr>
            <a:picLocks noGrp="1" noChangeAspect="1"/>
          </p:cNvPicPr>
          <p:nvPr>
            <p:ph type="pic" sz="quarter" idx="13"/>
          </p:nvPr>
        </p:nvPicPr>
        <p:blipFill rotWithShape="1">
          <a:blip r:embed="rId2">
            <a:extLst>
              <a:ext uri="{28A0092B-C50C-407E-A947-70E740481C1C}">
                <a14:useLocalDpi xmlns:a14="http://schemas.microsoft.com/office/drawing/2010/main" val="0"/>
              </a:ext>
            </a:extLst>
          </a:blip>
          <a:srcRect t="-264505" b="-264505"/>
          <a:stretch/>
        </p:blipFill>
        <p:spPr/>
      </p:pic>
      <p:sp>
        <p:nvSpPr>
          <p:cNvPr id="3" name="Text Placeholder 2">
            <a:extLst>
              <a:ext uri="{FF2B5EF4-FFF2-40B4-BE49-F238E27FC236}">
                <a16:creationId xmlns:a16="http://schemas.microsoft.com/office/drawing/2014/main" id="{5C1A0625-91CE-16EA-8B3C-4E95D178F42F}"/>
              </a:ext>
            </a:extLst>
          </p:cNvPr>
          <p:cNvSpPr>
            <a:spLocks noGrp="1"/>
          </p:cNvSpPr>
          <p:nvPr>
            <p:ph type="body" sz="quarter" idx="14"/>
          </p:nvPr>
        </p:nvSpPr>
        <p:spPr/>
        <p:txBody>
          <a:bodyPr/>
          <a:lstStyle/>
          <a:p>
            <a:r>
              <a:rPr lang="en-US" dirty="0"/>
              <a:t>Going live we can see our Text.</a:t>
            </a:r>
          </a:p>
        </p:txBody>
      </p:sp>
      <p:sp>
        <p:nvSpPr>
          <p:cNvPr id="6" name="Rectangle 5">
            <a:extLst>
              <a:ext uri="{FF2B5EF4-FFF2-40B4-BE49-F238E27FC236}">
                <a16:creationId xmlns:a16="http://schemas.microsoft.com/office/drawing/2014/main" id="{0208AD3E-DD6B-ABB2-8684-74AB15370AD4}"/>
              </a:ext>
            </a:extLst>
          </p:cNvPr>
          <p:cNvSpPr/>
          <p:nvPr/>
        </p:nvSpPr>
        <p:spPr>
          <a:xfrm>
            <a:off x="1054249" y="3302598"/>
            <a:ext cx="1914862" cy="398033"/>
          </a:xfrm>
          <a:prstGeom prst="rect">
            <a:avLst/>
          </a:prstGeom>
          <a:noFill/>
          <a:ln w="76200">
            <a:solidFill>
              <a:schemeClr val="accent5"/>
            </a:solidFill>
          </a:ln>
          <a:effectLst/>
        </p:spPr>
        <p:style>
          <a:lnRef idx="2">
            <a:schemeClr val="accent1">
              <a:shade val="15000"/>
            </a:schemeClr>
          </a:lnRef>
          <a:fillRef idx="1">
            <a:schemeClr val="accent1"/>
          </a:fillRef>
          <a:effectRef idx="0">
            <a:schemeClr val="accent1"/>
          </a:effectRef>
          <a:fontRef idx="minor">
            <a:schemeClr val="lt1"/>
          </a:fontRef>
        </p:style>
        <p:txBody>
          <a:bodyPr lIns="91440" tIns="45720" rtlCol="0" anchor="ctr"/>
          <a:lstStyle/>
          <a:p>
            <a:pPr algn="ctr"/>
            <a:endParaRPr lang="en-US">
              <a:solidFill>
                <a:schemeClr val="tx1"/>
              </a:solidFill>
            </a:endParaRPr>
          </a:p>
        </p:txBody>
      </p:sp>
      <p:cxnSp>
        <p:nvCxnSpPr>
          <p:cNvPr id="8" name="Straight Arrow Connector 7">
            <a:extLst>
              <a:ext uri="{FF2B5EF4-FFF2-40B4-BE49-F238E27FC236}">
                <a16:creationId xmlns:a16="http://schemas.microsoft.com/office/drawing/2014/main" id="{D07C62A3-AD43-F48D-DA1A-C80B13059F05}"/>
              </a:ext>
            </a:extLst>
          </p:cNvPr>
          <p:cNvCxnSpPr>
            <a:stCxn id="5" idx="3"/>
          </p:cNvCxnSpPr>
          <p:nvPr/>
        </p:nvCxnSpPr>
        <p:spPr>
          <a:xfrm flipH="1">
            <a:off x="3076687" y="3429000"/>
            <a:ext cx="4931238" cy="88751"/>
          </a:xfrm>
          <a:prstGeom prst="straightConnector1">
            <a:avLst/>
          </a:prstGeom>
          <a:ln w="88900" cap="rnd" cmpd="sng" algn="ctr">
            <a:gradFill flip="none" rotWithShape="1">
              <a:gsLst>
                <a:gs pos="0">
                  <a:schemeClr val="accent5">
                    <a:lumMod val="40000"/>
                    <a:lumOff val="60000"/>
                  </a:schemeClr>
                </a:gs>
                <a:gs pos="46000">
                  <a:schemeClr val="accent5">
                    <a:lumMod val="95000"/>
                    <a:lumOff val="5000"/>
                  </a:schemeClr>
                </a:gs>
                <a:gs pos="100000">
                  <a:schemeClr val="accent5"/>
                </a:gs>
              </a:gsLst>
              <a:path path="circle">
                <a:fillToRect l="50000" t="130000" r="50000" b="-30000"/>
              </a:path>
              <a:tileRect/>
            </a:gradFill>
            <a:prstDash val="solid"/>
            <a:round/>
            <a:headEnd type="none" w="med" len="med"/>
            <a:tailEnd type="triangle"/>
          </a:ln>
          <a:effectLst>
            <a:outerShdw blurRad="50800" dist="38100" dir="5400000" algn="t" rotWithShape="0">
              <a:schemeClr val="accent1">
                <a:alpha val="40000"/>
              </a:schemeClr>
            </a:outerShdw>
          </a:effectLst>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8312879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descr="A screenshot of a computer&#10;&#10;Description automatically generated">
            <a:extLst>
              <a:ext uri="{FF2B5EF4-FFF2-40B4-BE49-F238E27FC236}">
                <a16:creationId xmlns:a16="http://schemas.microsoft.com/office/drawing/2014/main" id="{AC36E7C2-883B-E410-E215-AF2E44A54558}"/>
              </a:ext>
            </a:extLst>
          </p:cNvPr>
          <p:cNvPicPr>
            <a:picLocks noGrp="1" noChangeAspect="1"/>
          </p:cNvPicPr>
          <p:nvPr>
            <p:ph type="pic" sz="quarter" idx="13"/>
          </p:nvPr>
        </p:nvPicPr>
        <p:blipFill rotWithShape="1">
          <a:blip r:embed="rId2">
            <a:extLst>
              <a:ext uri="{28A0092B-C50C-407E-A947-70E740481C1C}">
                <a14:useLocalDpi xmlns:a14="http://schemas.microsoft.com/office/drawing/2010/main" val="0"/>
              </a:ext>
            </a:extLst>
          </a:blip>
          <a:srcRect l="-49649" r="-49649"/>
          <a:stretch/>
        </p:blipFill>
        <p:spPr/>
      </p:pic>
      <p:sp>
        <p:nvSpPr>
          <p:cNvPr id="3" name="Text Placeholder 2">
            <a:extLst>
              <a:ext uri="{FF2B5EF4-FFF2-40B4-BE49-F238E27FC236}">
                <a16:creationId xmlns:a16="http://schemas.microsoft.com/office/drawing/2014/main" id="{722F253F-B9E9-92F1-C30F-03B3266381AE}"/>
              </a:ext>
            </a:extLst>
          </p:cNvPr>
          <p:cNvSpPr>
            <a:spLocks noGrp="1"/>
          </p:cNvSpPr>
          <p:nvPr>
            <p:ph type="body" sz="quarter" idx="14"/>
          </p:nvPr>
        </p:nvSpPr>
        <p:spPr/>
        <p:txBody>
          <a:bodyPr/>
          <a:lstStyle/>
          <a:p>
            <a:r>
              <a:rPr lang="en-US" dirty="0"/>
              <a:t>Beneath Text you can Choose a document.</a:t>
            </a:r>
          </a:p>
        </p:txBody>
      </p:sp>
      <p:sp>
        <p:nvSpPr>
          <p:cNvPr id="6" name="Rectangle 5">
            <a:extLst>
              <a:ext uri="{FF2B5EF4-FFF2-40B4-BE49-F238E27FC236}">
                <a16:creationId xmlns:a16="http://schemas.microsoft.com/office/drawing/2014/main" id="{470E1FCF-4E25-BBAC-3DB2-097F62FEC1FB}"/>
              </a:ext>
            </a:extLst>
          </p:cNvPr>
          <p:cNvSpPr/>
          <p:nvPr/>
        </p:nvSpPr>
        <p:spPr>
          <a:xfrm>
            <a:off x="2420471" y="2807745"/>
            <a:ext cx="3141233" cy="599739"/>
          </a:xfrm>
          <a:prstGeom prst="rect">
            <a:avLst/>
          </a:prstGeom>
          <a:noFill/>
          <a:ln w="76200">
            <a:solidFill>
              <a:schemeClr val="accent5"/>
            </a:solidFill>
          </a:ln>
          <a:effectLst/>
        </p:spPr>
        <p:style>
          <a:lnRef idx="2">
            <a:schemeClr val="accent1">
              <a:shade val="15000"/>
            </a:schemeClr>
          </a:lnRef>
          <a:fillRef idx="1">
            <a:schemeClr val="accent1"/>
          </a:fillRef>
          <a:effectRef idx="0">
            <a:schemeClr val="accent1"/>
          </a:effectRef>
          <a:fontRef idx="minor">
            <a:schemeClr val="lt1"/>
          </a:fontRef>
        </p:style>
        <p:txBody>
          <a:bodyPr lIns="91440" tIns="45720" rtlCol="0" anchor="ctr"/>
          <a:lstStyle/>
          <a:p>
            <a:pPr algn="ctr"/>
            <a:endParaRPr lang="en-US">
              <a:solidFill>
                <a:schemeClr val="tx1"/>
              </a:solidFill>
            </a:endParaRPr>
          </a:p>
        </p:txBody>
      </p:sp>
      <p:cxnSp>
        <p:nvCxnSpPr>
          <p:cNvPr id="8" name="Straight Arrow Connector 7">
            <a:extLst>
              <a:ext uri="{FF2B5EF4-FFF2-40B4-BE49-F238E27FC236}">
                <a16:creationId xmlns:a16="http://schemas.microsoft.com/office/drawing/2014/main" id="{93AD9BE6-85C6-7EEE-F65A-57DE0EA40DFB}"/>
              </a:ext>
            </a:extLst>
          </p:cNvPr>
          <p:cNvCxnSpPr>
            <a:stCxn id="5" idx="3"/>
          </p:cNvCxnSpPr>
          <p:nvPr/>
        </p:nvCxnSpPr>
        <p:spPr>
          <a:xfrm flipH="1" flipV="1">
            <a:off x="5712311" y="3130475"/>
            <a:ext cx="2295614" cy="298525"/>
          </a:xfrm>
          <a:prstGeom prst="straightConnector1">
            <a:avLst/>
          </a:prstGeom>
          <a:ln w="88900" cap="rnd" cmpd="sng" algn="ctr">
            <a:gradFill flip="none" rotWithShape="1">
              <a:gsLst>
                <a:gs pos="0">
                  <a:schemeClr val="accent5">
                    <a:lumMod val="40000"/>
                    <a:lumOff val="60000"/>
                  </a:schemeClr>
                </a:gs>
                <a:gs pos="46000">
                  <a:schemeClr val="accent5">
                    <a:lumMod val="95000"/>
                    <a:lumOff val="5000"/>
                  </a:schemeClr>
                </a:gs>
                <a:gs pos="100000">
                  <a:schemeClr val="accent5"/>
                </a:gs>
              </a:gsLst>
              <a:path path="circle">
                <a:fillToRect l="50000" t="130000" r="50000" b="-30000"/>
              </a:path>
              <a:tileRect/>
            </a:gradFill>
            <a:prstDash val="solid"/>
            <a:round/>
            <a:headEnd type="none" w="med" len="med"/>
            <a:tailEnd type="triangle"/>
          </a:ln>
          <a:effectLst>
            <a:outerShdw blurRad="50800" dist="38100" dir="5400000" algn="t" rotWithShape="0">
              <a:schemeClr val="accent1">
                <a:alpha val="40000"/>
              </a:schemeClr>
            </a:outerShdw>
          </a:effectLst>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37788357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a:extLst>
              <a:ext uri="{FF2B5EF4-FFF2-40B4-BE49-F238E27FC236}">
                <a16:creationId xmlns:a16="http://schemas.microsoft.com/office/drawing/2014/main" id="{7769A762-A1F8-DD87-E6EE-77F759112764}"/>
              </a:ext>
            </a:extLst>
          </p:cNvPr>
          <p:cNvPicPr>
            <a:picLocks noGrp="1" noChangeAspect="1"/>
          </p:cNvPicPr>
          <p:nvPr>
            <p:ph type="pic" sz="quarter" idx="13"/>
          </p:nvPr>
        </p:nvPicPr>
        <p:blipFill rotWithShape="1">
          <a:blip r:embed="rId2">
            <a:extLst>
              <a:ext uri="{28A0092B-C50C-407E-A947-70E740481C1C}">
                <a14:useLocalDpi xmlns:a14="http://schemas.microsoft.com/office/drawing/2010/main" val="0"/>
              </a:ext>
            </a:extLst>
          </a:blip>
          <a:srcRect l="-44693" r="-44693"/>
          <a:stretch/>
        </p:blipFill>
        <p:spPr/>
      </p:pic>
      <p:sp>
        <p:nvSpPr>
          <p:cNvPr id="3" name="Text Placeholder 2">
            <a:extLst>
              <a:ext uri="{FF2B5EF4-FFF2-40B4-BE49-F238E27FC236}">
                <a16:creationId xmlns:a16="http://schemas.microsoft.com/office/drawing/2014/main" id="{9F8CCAB6-413F-8782-7D4A-CA63B8961E5A}"/>
              </a:ext>
            </a:extLst>
          </p:cNvPr>
          <p:cNvSpPr>
            <a:spLocks noGrp="1"/>
          </p:cNvSpPr>
          <p:nvPr>
            <p:ph type="body" sz="quarter" idx="14"/>
          </p:nvPr>
        </p:nvSpPr>
        <p:spPr/>
        <p:txBody>
          <a:bodyPr/>
          <a:lstStyle/>
          <a:p>
            <a:r>
              <a:rPr lang="en-US" dirty="0"/>
              <a:t>First click the small plus symbol. Then click File download to begin creating.</a:t>
            </a:r>
          </a:p>
        </p:txBody>
      </p:sp>
      <p:sp>
        <p:nvSpPr>
          <p:cNvPr id="9" name="Circle: Hollow 8">
            <a:extLst>
              <a:ext uri="{FF2B5EF4-FFF2-40B4-BE49-F238E27FC236}">
                <a16:creationId xmlns:a16="http://schemas.microsoft.com/office/drawing/2014/main" id="{5562AC2F-9B6F-BEAE-6285-AE28A64A2ACA}"/>
              </a:ext>
            </a:extLst>
          </p:cNvPr>
          <p:cNvSpPr>
            <a:spLocks noChangeAspect="1"/>
          </p:cNvSpPr>
          <p:nvPr/>
        </p:nvSpPr>
        <p:spPr>
          <a:xfrm>
            <a:off x="2415840" y="261485"/>
            <a:ext cx="914400" cy="914400"/>
          </a:xfrm>
          <a:prstGeom prst="donut">
            <a:avLst>
              <a:gd name="adj" fmla="val 18939"/>
            </a:avLst>
          </a:prstGeom>
          <a:gradFill flip="none" rotWithShape="1">
            <a:gsLst>
              <a:gs pos="0">
                <a:schemeClr val="accent5">
                  <a:lumMod val="42000"/>
                  <a:lumOff val="58000"/>
                </a:schemeClr>
              </a:gs>
              <a:gs pos="46000">
                <a:schemeClr val="accent5">
                  <a:lumMod val="95000"/>
                  <a:lumOff val="5000"/>
                </a:schemeClr>
              </a:gs>
              <a:gs pos="100000">
                <a:schemeClr val="accent5"/>
              </a:gs>
            </a:gsLst>
            <a:path path="circle">
              <a:fillToRect l="100000" t="100000"/>
            </a:path>
            <a:tileRect r="-100000" b="-100000"/>
          </a:gradFill>
          <a:ln w="9525">
            <a:noFill/>
          </a:ln>
          <a:effectLst>
            <a:outerShdw blurRad="50800" dist="50800" dir="5400000" algn="ctr" rotWithShape="0">
              <a:schemeClr val="accent4"/>
            </a:outerShdw>
          </a:effectLst>
        </p:spPr>
        <p:style>
          <a:lnRef idx="2">
            <a:schemeClr val="accent1">
              <a:shade val="15000"/>
            </a:schemeClr>
          </a:lnRef>
          <a:fillRef idx="1">
            <a:schemeClr val="accent1"/>
          </a:fillRef>
          <a:effectRef idx="0">
            <a:schemeClr val="accent1"/>
          </a:effectRef>
          <a:fontRef idx="minor">
            <a:schemeClr val="lt1"/>
          </a:fontRef>
        </p:style>
        <p:txBody>
          <a:bodyPr lIns="91440" tIns="45720" rtlCol="0" anchor="ctr"/>
          <a:lstStyle/>
          <a:p>
            <a:pPr algn="ctr"/>
            <a:endParaRPr lang="en-US">
              <a:solidFill>
                <a:schemeClr val="tx1"/>
              </a:solidFill>
            </a:endParaRPr>
          </a:p>
        </p:txBody>
      </p:sp>
      <p:cxnSp>
        <p:nvCxnSpPr>
          <p:cNvPr id="10" name="Straight Arrow Connector 9">
            <a:extLst>
              <a:ext uri="{FF2B5EF4-FFF2-40B4-BE49-F238E27FC236}">
                <a16:creationId xmlns:a16="http://schemas.microsoft.com/office/drawing/2014/main" id="{8997E553-F69A-6485-6326-DFE998079E42}"/>
              </a:ext>
            </a:extLst>
          </p:cNvPr>
          <p:cNvCxnSpPr>
            <a:cxnSpLocks/>
          </p:cNvCxnSpPr>
          <p:nvPr/>
        </p:nvCxnSpPr>
        <p:spPr>
          <a:xfrm flipH="1" flipV="1">
            <a:off x="3319482" y="978946"/>
            <a:ext cx="4688443" cy="2450053"/>
          </a:xfrm>
          <a:prstGeom prst="straightConnector1">
            <a:avLst/>
          </a:prstGeom>
          <a:ln w="88900" cap="rnd" cmpd="sng" algn="ctr">
            <a:gradFill flip="none" rotWithShape="1">
              <a:gsLst>
                <a:gs pos="0">
                  <a:schemeClr val="accent5">
                    <a:lumMod val="40000"/>
                    <a:lumOff val="60000"/>
                  </a:schemeClr>
                </a:gs>
                <a:gs pos="46000">
                  <a:schemeClr val="accent5">
                    <a:lumMod val="95000"/>
                    <a:lumOff val="5000"/>
                  </a:schemeClr>
                </a:gs>
                <a:gs pos="100000">
                  <a:schemeClr val="accent5"/>
                </a:gs>
              </a:gsLst>
              <a:path path="circle">
                <a:fillToRect l="50000" t="130000" r="50000" b="-30000"/>
              </a:path>
              <a:tileRect/>
            </a:gradFill>
            <a:prstDash val="solid"/>
            <a:round/>
            <a:headEnd type="none" w="med" len="med"/>
            <a:tailEnd type="arrow" w="med" len="med"/>
          </a:ln>
          <a:effectLst>
            <a:outerShdw blurRad="50800" dist="38100" dir="5400000" algn="t" rotWithShape="0">
              <a:schemeClr val="accent1">
                <a:alpha val="40000"/>
              </a:schemeClr>
            </a:outerShdw>
          </a:effectLst>
        </p:spPr>
        <p:style>
          <a:lnRef idx="0">
            <a:scrgbClr r="0" g="0" b="0"/>
          </a:lnRef>
          <a:fillRef idx="0">
            <a:scrgbClr r="0" g="0" b="0"/>
          </a:fillRef>
          <a:effectRef idx="0">
            <a:scrgbClr r="0" g="0" b="0"/>
          </a:effectRef>
          <a:fontRef idx="minor">
            <a:schemeClr val="tx1"/>
          </a:fontRef>
        </p:style>
      </p:cxnSp>
      <p:sp>
        <p:nvSpPr>
          <p:cNvPr id="11" name="Rectangle 10">
            <a:extLst>
              <a:ext uri="{FF2B5EF4-FFF2-40B4-BE49-F238E27FC236}">
                <a16:creationId xmlns:a16="http://schemas.microsoft.com/office/drawing/2014/main" id="{39E30105-816E-6A74-E4B0-63791D39D7F8}"/>
              </a:ext>
            </a:extLst>
          </p:cNvPr>
          <p:cNvSpPr/>
          <p:nvPr/>
        </p:nvSpPr>
        <p:spPr>
          <a:xfrm>
            <a:off x="4003963" y="3688680"/>
            <a:ext cx="1720604" cy="457780"/>
          </a:xfrm>
          <a:prstGeom prst="rect">
            <a:avLst/>
          </a:prstGeom>
          <a:noFill/>
          <a:ln w="76200">
            <a:solidFill>
              <a:schemeClr val="accent5"/>
            </a:solidFill>
          </a:ln>
          <a:effectLst/>
        </p:spPr>
        <p:style>
          <a:lnRef idx="2">
            <a:schemeClr val="accent1">
              <a:shade val="15000"/>
            </a:schemeClr>
          </a:lnRef>
          <a:fillRef idx="1">
            <a:schemeClr val="accent1"/>
          </a:fillRef>
          <a:effectRef idx="0">
            <a:schemeClr val="accent1"/>
          </a:effectRef>
          <a:fontRef idx="minor">
            <a:schemeClr val="lt1"/>
          </a:fontRef>
        </p:style>
        <p:txBody>
          <a:bodyPr lIns="91440" tIns="45720" rtlCol="0" anchor="ctr"/>
          <a:lstStyle/>
          <a:p>
            <a:pPr algn="ctr"/>
            <a:endParaRPr lang="en-US">
              <a:solidFill>
                <a:schemeClr val="tx1"/>
              </a:solidFill>
            </a:endParaRPr>
          </a:p>
        </p:txBody>
      </p:sp>
      <p:cxnSp>
        <p:nvCxnSpPr>
          <p:cNvPr id="14" name="Straight Arrow Connector 13">
            <a:extLst>
              <a:ext uri="{FF2B5EF4-FFF2-40B4-BE49-F238E27FC236}">
                <a16:creationId xmlns:a16="http://schemas.microsoft.com/office/drawing/2014/main" id="{CB90A360-7D97-2F16-C5B7-AE5B20811535}"/>
              </a:ext>
            </a:extLst>
          </p:cNvPr>
          <p:cNvCxnSpPr>
            <a:cxnSpLocks/>
            <a:stCxn id="9" idx="4"/>
          </p:cNvCxnSpPr>
          <p:nvPr/>
        </p:nvCxnSpPr>
        <p:spPr>
          <a:xfrm>
            <a:off x="2873040" y="1175885"/>
            <a:ext cx="1623657" cy="2450053"/>
          </a:xfrm>
          <a:prstGeom prst="straightConnector1">
            <a:avLst/>
          </a:prstGeom>
          <a:ln w="88900" cap="rnd" cmpd="sng" algn="ctr">
            <a:gradFill flip="none" rotWithShape="1">
              <a:gsLst>
                <a:gs pos="0">
                  <a:schemeClr val="accent5">
                    <a:lumMod val="40000"/>
                    <a:lumOff val="60000"/>
                  </a:schemeClr>
                </a:gs>
                <a:gs pos="46000">
                  <a:schemeClr val="accent5">
                    <a:lumMod val="95000"/>
                    <a:lumOff val="5000"/>
                  </a:schemeClr>
                </a:gs>
                <a:gs pos="100000">
                  <a:schemeClr val="accent5"/>
                </a:gs>
              </a:gsLst>
              <a:path path="circle">
                <a:fillToRect l="50000" t="130000" r="50000" b="-30000"/>
              </a:path>
              <a:tileRect/>
            </a:gradFill>
            <a:prstDash val="solid"/>
            <a:round/>
            <a:headEnd type="none" w="med" len="med"/>
            <a:tailEnd type="triangle"/>
          </a:ln>
          <a:effectLst>
            <a:outerShdw blurRad="50800" dist="38100" dir="5400000" algn="t" rotWithShape="0">
              <a:schemeClr val="accent1">
                <a:alpha val="40000"/>
              </a:schemeClr>
            </a:outerShdw>
          </a:effectLst>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27852817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descr="A white background with black lines&#10;&#10;Description automatically generated">
            <a:extLst>
              <a:ext uri="{FF2B5EF4-FFF2-40B4-BE49-F238E27FC236}">
                <a16:creationId xmlns:a16="http://schemas.microsoft.com/office/drawing/2014/main" id="{AB8145F4-9E2C-28FB-425B-C932D26C707A}"/>
              </a:ext>
            </a:extLst>
          </p:cNvPr>
          <p:cNvPicPr>
            <a:picLocks noGrp="1" noChangeAspect="1"/>
          </p:cNvPicPr>
          <p:nvPr>
            <p:ph type="pic" sz="quarter" idx="13"/>
          </p:nvPr>
        </p:nvPicPr>
        <p:blipFill rotWithShape="1">
          <a:blip r:embed="rId2">
            <a:extLst>
              <a:ext uri="{28A0092B-C50C-407E-A947-70E740481C1C}">
                <a14:useLocalDpi xmlns:a14="http://schemas.microsoft.com/office/drawing/2010/main" val="0"/>
              </a:ext>
            </a:extLst>
          </a:blip>
          <a:srcRect t="-88877" b="-88877"/>
          <a:stretch/>
        </p:blipFill>
        <p:spPr/>
      </p:pic>
      <p:sp>
        <p:nvSpPr>
          <p:cNvPr id="3" name="Text Placeholder 2">
            <a:extLst>
              <a:ext uri="{FF2B5EF4-FFF2-40B4-BE49-F238E27FC236}">
                <a16:creationId xmlns:a16="http://schemas.microsoft.com/office/drawing/2014/main" id="{54F000CD-A4E1-F6D6-3869-87B829386D5B}"/>
              </a:ext>
            </a:extLst>
          </p:cNvPr>
          <p:cNvSpPr>
            <a:spLocks noGrp="1"/>
          </p:cNvSpPr>
          <p:nvPr>
            <p:ph type="body" sz="quarter" idx="14"/>
          </p:nvPr>
        </p:nvSpPr>
        <p:spPr/>
        <p:txBody>
          <a:bodyPr/>
          <a:lstStyle/>
          <a:p>
            <a:r>
              <a:rPr lang="en-US" dirty="0"/>
              <a:t>Here you can write Search term.</a:t>
            </a:r>
          </a:p>
        </p:txBody>
      </p:sp>
      <p:sp>
        <p:nvSpPr>
          <p:cNvPr id="6" name="Rectangle 5">
            <a:extLst>
              <a:ext uri="{FF2B5EF4-FFF2-40B4-BE49-F238E27FC236}">
                <a16:creationId xmlns:a16="http://schemas.microsoft.com/office/drawing/2014/main" id="{B99EF9F7-66FA-4F39-78BD-033068163A20}"/>
              </a:ext>
            </a:extLst>
          </p:cNvPr>
          <p:cNvSpPr/>
          <p:nvPr/>
        </p:nvSpPr>
        <p:spPr>
          <a:xfrm>
            <a:off x="150607" y="2721685"/>
            <a:ext cx="1925619" cy="623943"/>
          </a:xfrm>
          <a:prstGeom prst="rect">
            <a:avLst/>
          </a:prstGeom>
          <a:noFill/>
          <a:ln w="76200">
            <a:solidFill>
              <a:schemeClr val="accent5"/>
            </a:solidFill>
          </a:ln>
          <a:effectLst/>
        </p:spPr>
        <p:style>
          <a:lnRef idx="2">
            <a:schemeClr val="accent1">
              <a:shade val="15000"/>
            </a:schemeClr>
          </a:lnRef>
          <a:fillRef idx="1">
            <a:schemeClr val="accent1"/>
          </a:fillRef>
          <a:effectRef idx="0">
            <a:schemeClr val="accent1"/>
          </a:effectRef>
          <a:fontRef idx="minor">
            <a:schemeClr val="lt1"/>
          </a:fontRef>
        </p:style>
        <p:txBody>
          <a:bodyPr lIns="91440" tIns="45720" rtlCol="0" anchor="ctr"/>
          <a:lstStyle/>
          <a:p>
            <a:pPr algn="ctr"/>
            <a:endParaRPr lang="en-US">
              <a:solidFill>
                <a:schemeClr val="tx1"/>
              </a:solidFill>
            </a:endParaRPr>
          </a:p>
        </p:txBody>
      </p:sp>
      <p:cxnSp>
        <p:nvCxnSpPr>
          <p:cNvPr id="8" name="Straight Arrow Connector 7">
            <a:extLst>
              <a:ext uri="{FF2B5EF4-FFF2-40B4-BE49-F238E27FC236}">
                <a16:creationId xmlns:a16="http://schemas.microsoft.com/office/drawing/2014/main" id="{DD615E01-2F3A-F18D-79F6-3DA906DE201D}"/>
              </a:ext>
            </a:extLst>
          </p:cNvPr>
          <p:cNvCxnSpPr>
            <a:stCxn id="5" idx="3"/>
          </p:cNvCxnSpPr>
          <p:nvPr/>
        </p:nvCxnSpPr>
        <p:spPr>
          <a:xfrm flipH="1" flipV="1">
            <a:off x="2183802" y="3087445"/>
            <a:ext cx="5824123" cy="341555"/>
          </a:xfrm>
          <a:prstGeom prst="straightConnector1">
            <a:avLst/>
          </a:prstGeom>
          <a:ln w="88900" cap="rnd" cmpd="sng" algn="ctr">
            <a:gradFill flip="none" rotWithShape="1">
              <a:gsLst>
                <a:gs pos="0">
                  <a:schemeClr val="accent5">
                    <a:lumMod val="40000"/>
                    <a:lumOff val="60000"/>
                  </a:schemeClr>
                </a:gs>
                <a:gs pos="46000">
                  <a:schemeClr val="accent5">
                    <a:lumMod val="95000"/>
                    <a:lumOff val="5000"/>
                  </a:schemeClr>
                </a:gs>
                <a:gs pos="100000">
                  <a:schemeClr val="accent5"/>
                </a:gs>
              </a:gsLst>
              <a:path path="circle">
                <a:fillToRect l="50000" t="130000" r="50000" b="-30000"/>
              </a:path>
              <a:tileRect/>
            </a:gradFill>
            <a:prstDash val="solid"/>
            <a:round/>
            <a:headEnd type="none" w="med" len="med"/>
            <a:tailEnd type="triangle"/>
          </a:ln>
          <a:effectLst>
            <a:outerShdw blurRad="50800" dist="38100" dir="5400000" algn="t" rotWithShape="0">
              <a:schemeClr val="accent1">
                <a:alpha val="40000"/>
              </a:schemeClr>
            </a:outerShdw>
          </a:effectLst>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5701093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descr="A white background with black lines&#10;&#10;Description automatically generated">
            <a:extLst>
              <a:ext uri="{FF2B5EF4-FFF2-40B4-BE49-F238E27FC236}">
                <a16:creationId xmlns:a16="http://schemas.microsoft.com/office/drawing/2014/main" id="{3FC19F6D-18B5-A53A-234A-0F56F324F487}"/>
              </a:ext>
            </a:extLst>
          </p:cNvPr>
          <p:cNvPicPr>
            <a:picLocks noGrp="1" noChangeAspect="1"/>
          </p:cNvPicPr>
          <p:nvPr>
            <p:ph type="pic" sz="quarter" idx="13"/>
          </p:nvPr>
        </p:nvPicPr>
        <p:blipFill rotWithShape="1">
          <a:blip r:embed="rId2">
            <a:extLst>
              <a:ext uri="{28A0092B-C50C-407E-A947-70E740481C1C}">
                <a14:useLocalDpi xmlns:a14="http://schemas.microsoft.com/office/drawing/2010/main" val="0"/>
              </a:ext>
            </a:extLst>
          </a:blip>
          <a:srcRect t="-88877" b="-88877"/>
          <a:stretch/>
        </p:blipFill>
        <p:spPr/>
      </p:pic>
      <p:sp>
        <p:nvSpPr>
          <p:cNvPr id="3" name="Text Placeholder 2">
            <a:extLst>
              <a:ext uri="{FF2B5EF4-FFF2-40B4-BE49-F238E27FC236}">
                <a16:creationId xmlns:a16="http://schemas.microsoft.com/office/drawing/2014/main" id="{B9EA314C-5DA3-B922-ACC1-0050E7A1C3A3}"/>
              </a:ext>
            </a:extLst>
          </p:cNvPr>
          <p:cNvSpPr>
            <a:spLocks noGrp="1"/>
          </p:cNvSpPr>
          <p:nvPr>
            <p:ph type="body" sz="quarter" idx="14"/>
          </p:nvPr>
        </p:nvSpPr>
        <p:spPr/>
        <p:txBody>
          <a:bodyPr/>
          <a:lstStyle/>
          <a:p>
            <a:r>
              <a:rPr lang="en-US" dirty="0"/>
              <a:t>You can also filter based on Collection.</a:t>
            </a:r>
          </a:p>
        </p:txBody>
      </p:sp>
      <p:sp>
        <p:nvSpPr>
          <p:cNvPr id="6" name="Rectangle 5">
            <a:extLst>
              <a:ext uri="{FF2B5EF4-FFF2-40B4-BE49-F238E27FC236}">
                <a16:creationId xmlns:a16="http://schemas.microsoft.com/office/drawing/2014/main" id="{18A573EF-BAA7-0F79-17E8-7A5714816A58}"/>
              </a:ext>
            </a:extLst>
          </p:cNvPr>
          <p:cNvSpPr/>
          <p:nvPr/>
        </p:nvSpPr>
        <p:spPr>
          <a:xfrm>
            <a:off x="107576" y="3418242"/>
            <a:ext cx="2485017" cy="648148"/>
          </a:xfrm>
          <a:prstGeom prst="rect">
            <a:avLst/>
          </a:prstGeom>
          <a:noFill/>
          <a:ln w="76200">
            <a:solidFill>
              <a:schemeClr val="accent5"/>
            </a:solidFill>
          </a:ln>
          <a:effectLst/>
        </p:spPr>
        <p:style>
          <a:lnRef idx="2">
            <a:schemeClr val="accent1">
              <a:shade val="15000"/>
            </a:schemeClr>
          </a:lnRef>
          <a:fillRef idx="1">
            <a:schemeClr val="accent1"/>
          </a:fillRef>
          <a:effectRef idx="0">
            <a:schemeClr val="accent1"/>
          </a:effectRef>
          <a:fontRef idx="minor">
            <a:schemeClr val="lt1"/>
          </a:fontRef>
        </p:style>
        <p:txBody>
          <a:bodyPr lIns="91440" tIns="45720" rtlCol="0" anchor="ctr"/>
          <a:lstStyle/>
          <a:p>
            <a:pPr algn="ctr"/>
            <a:endParaRPr lang="en-US">
              <a:solidFill>
                <a:schemeClr val="tx1"/>
              </a:solidFill>
            </a:endParaRPr>
          </a:p>
        </p:txBody>
      </p:sp>
      <p:cxnSp>
        <p:nvCxnSpPr>
          <p:cNvPr id="8" name="Straight Arrow Connector 7">
            <a:extLst>
              <a:ext uri="{FF2B5EF4-FFF2-40B4-BE49-F238E27FC236}">
                <a16:creationId xmlns:a16="http://schemas.microsoft.com/office/drawing/2014/main" id="{2F11140E-3A3D-50D0-A270-08B0B4E66B64}"/>
              </a:ext>
            </a:extLst>
          </p:cNvPr>
          <p:cNvCxnSpPr>
            <a:stCxn id="5" idx="3"/>
          </p:cNvCxnSpPr>
          <p:nvPr/>
        </p:nvCxnSpPr>
        <p:spPr>
          <a:xfrm flipH="1">
            <a:off x="2700169" y="3429000"/>
            <a:ext cx="5307756" cy="293146"/>
          </a:xfrm>
          <a:prstGeom prst="straightConnector1">
            <a:avLst/>
          </a:prstGeom>
          <a:ln w="88900" cap="rnd" cmpd="sng" algn="ctr">
            <a:gradFill flip="none" rotWithShape="1">
              <a:gsLst>
                <a:gs pos="0">
                  <a:schemeClr val="accent5">
                    <a:lumMod val="40000"/>
                    <a:lumOff val="60000"/>
                  </a:schemeClr>
                </a:gs>
                <a:gs pos="46000">
                  <a:schemeClr val="accent5">
                    <a:lumMod val="95000"/>
                    <a:lumOff val="5000"/>
                  </a:schemeClr>
                </a:gs>
                <a:gs pos="100000">
                  <a:schemeClr val="accent5"/>
                </a:gs>
              </a:gsLst>
              <a:path path="circle">
                <a:fillToRect l="50000" t="130000" r="50000" b="-30000"/>
              </a:path>
              <a:tileRect/>
            </a:gradFill>
            <a:prstDash val="solid"/>
            <a:round/>
            <a:headEnd type="none" w="med" len="med"/>
            <a:tailEnd type="triangle"/>
          </a:ln>
          <a:effectLst>
            <a:outerShdw blurRad="50800" dist="38100" dir="5400000" algn="t" rotWithShape="0">
              <a:schemeClr val="accent1">
                <a:alpha val="40000"/>
              </a:schemeClr>
            </a:outerShdw>
          </a:effectLst>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9601241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a:extLst>
              <a:ext uri="{FF2B5EF4-FFF2-40B4-BE49-F238E27FC236}">
                <a16:creationId xmlns:a16="http://schemas.microsoft.com/office/drawing/2014/main" id="{3FC19F6D-18B5-A53A-234A-0F56F324F487}"/>
              </a:ext>
            </a:extLst>
          </p:cNvPr>
          <p:cNvPicPr>
            <a:picLocks noGrp="1" noChangeAspect="1"/>
          </p:cNvPicPr>
          <p:nvPr>
            <p:ph type="pic" sz="quarter" idx="13"/>
          </p:nvPr>
        </p:nvPicPr>
        <p:blipFill rotWithShape="1">
          <a:blip r:embed="rId2">
            <a:extLst>
              <a:ext uri="{28A0092B-C50C-407E-A947-70E740481C1C}">
                <a14:useLocalDpi xmlns:a14="http://schemas.microsoft.com/office/drawing/2010/main" val="0"/>
              </a:ext>
            </a:extLst>
          </a:blip>
          <a:srcRect t="-335892" b="-335892"/>
          <a:stretch/>
        </p:blipFill>
        <p:spPr/>
      </p:pic>
      <p:sp>
        <p:nvSpPr>
          <p:cNvPr id="3" name="Text Placeholder 2">
            <a:extLst>
              <a:ext uri="{FF2B5EF4-FFF2-40B4-BE49-F238E27FC236}">
                <a16:creationId xmlns:a16="http://schemas.microsoft.com/office/drawing/2014/main" id="{B9EA314C-5DA3-B922-ACC1-0050E7A1C3A3}"/>
              </a:ext>
            </a:extLst>
          </p:cNvPr>
          <p:cNvSpPr>
            <a:spLocks noGrp="1"/>
          </p:cNvSpPr>
          <p:nvPr>
            <p:ph type="body" sz="quarter" idx="14"/>
          </p:nvPr>
        </p:nvSpPr>
        <p:spPr/>
        <p:txBody>
          <a:bodyPr/>
          <a:lstStyle/>
          <a:p>
            <a:r>
              <a:rPr lang="en-US" dirty="0"/>
              <a:t>At the bottom section of the Search window, you can select the file you want.</a:t>
            </a:r>
          </a:p>
        </p:txBody>
      </p:sp>
      <p:sp>
        <p:nvSpPr>
          <p:cNvPr id="6" name="Rectangle 5">
            <a:extLst>
              <a:ext uri="{FF2B5EF4-FFF2-40B4-BE49-F238E27FC236}">
                <a16:creationId xmlns:a16="http://schemas.microsoft.com/office/drawing/2014/main" id="{18A573EF-BAA7-0F79-17E8-7A5714816A58}"/>
              </a:ext>
            </a:extLst>
          </p:cNvPr>
          <p:cNvSpPr/>
          <p:nvPr/>
        </p:nvSpPr>
        <p:spPr>
          <a:xfrm>
            <a:off x="0" y="3219225"/>
            <a:ext cx="968188" cy="293146"/>
          </a:xfrm>
          <a:prstGeom prst="rect">
            <a:avLst/>
          </a:prstGeom>
          <a:noFill/>
          <a:ln w="76200">
            <a:solidFill>
              <a:schemeClr val="accent5"/>
            </a:solidFill>
          </a:ln>
          <a:effectLst/>
        </p:spPr>
        <p:style>
          <a:lnRef idx="2">
            <a:schemeClr val="accent1">
              <a:shade val="15000"/>
            </a:schemeClr>
          </a:lnRef>
          <a:fillRef idx="1">
            <a:schemeClr val="accent1"/>
          </a:fillRef>
          <a:effectRef idx="0">
            <a:schemeClr val="accent1"/>
          </a:effectRef>
          <a:fontRef idx="minor">
            <a:schemeClr val="lt1"/>
          </a:fontRef>
        </p:style>
        <p:txBody>
          <a:bodyPr lIns="91440" tIns="45720" rtlCol="0" anchor="ctr"/>
          <a:lstStyle/>
          <a:p>
            <a:pPr algn="ctr"/>
            <a:endParaRPr lang="en-US">
              <a:solidFill>
                <a:schemeClr val="tx1"/>
              </a:solidFill>
            </a:endParaRPr>
          </a:p>
        </p:txBody>
      </p:sp>
      <p:cxnSp>
        <p:nvCxnSpPr>
          <p:cNvPr id="8" name="Straight Arrow Connector 7">
            <a:extLst>
              <a:ext uri="{FF2B5EF4-FFF2-40B4-BE49-F238E27FC236}">
                <a16:creationId xmlns:a16="http://schemas.microsoft.com/office/drawing/2014/main" id="{2F11140E-3A3D-50D0-A270-08B0B4E66B64}"/>
              </a:ext>
            </a:extLst>
          </p:cNvPr>
          <p:cNvCxnSpPr>
            <a:cxnSpLocks/>
            <a:stCxn id="5" idx="3"/>
          </p:cNvCxnSpPr>
          <p:nvPr/>
        </p:nvCxnSpPr>
        <p:spPr>
          <a:xfrm flipH="1" flipV="1">
            <a:off x="1043492" y="3345628"/>
            <a:ext cx="6964433" cy="83372"/>
          </a:xfrm>
          <a:prstGeom prst="straightConnector1">
            <a:avLst/>
          </a:prstGeom>
          <a:ln w="88900" cap="rnd" cmpd="sng" algn="ctr">
            <a:gradFill flip="none" rotWithShape="1">
              <a:gsLst>
                <a:gs pos="0">
                  <a:schemeClr val="accent5">
                    <a:lumMod val="40000"/>
                    <a:lumOff val="60000"/>
                  </a:schemeClr>
                </a:gs>
                <a:gs pos="46000">
                  <a:schemeClr val="accent5">
                    <a:lumMod val="95000"/>
                    <a:lumOff val="5000"/>
                  </a:schemeClr>
                </a:gs>
                <a:gs pos="100000">
                  <a:schemeClr val="accent5"/>
                </a:gs>
              </a:gsLst>
              <a:path path="circle">
                <a:fillToRect l="50000" t="130000" r="50000" b="-30000"/>
              </a:path>
              <a:tileRect/>
            </a:gradFill>
            <a:prstDash val="solid"/>
            <a:round/>
            <a:headEnd type="none" w="med" len="med"/>
            <a:tailEnd type="triangle"/>
          </a:ln>
          <a:effectLst>
            <a:outerShdw blurRad="50800" dist="38100" dir="5400000" algn="t" rotWithShape="0">
              <a:schemeClr val="accent1">
                <a:alpha val="40000"/>
              </a:schemeClr>
            </a:outerShdw>
          </a:effectLst>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33918342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descr="A screenshot of a computer&#10;&#10;Description automatically generated">
            <a:extLst>
              <a:ext uri="{FF2B5EF4-FFF2-40B4-BE49-F238E27FC236}">
                <a16:creationId xmlns:a16="http://schemas.microsoft.com/office/drawing/2014/main" id="{5B29F1B1-DB9C-BBCB-91BE-308B46AD3CD6}"/>
              </a:ext>
            </a:extLst>
          </p:cNvPr>
          <p:cNvPicPr>
            <a:picLocks noGrp="1" noChangeAspect="1"/>
          </p:cNvPicPr>
          <p:nvPr>
            <p:ph type="pic" sz="quarter" idx="13"/>
          </p:nvPr>
        </p:nvPicPr>
        <p:blipFill rotWithShape="1">
          <a:blip r:embed="rId2">
            <a:extLst>
              <a:ext uri="{28A0092B-C50C-407E-A947-70E740481C1C}">
                <a14:useLocalDpi xmlns:a14="http://schemas.microsoft.com/office/drawing/2010/main" val="0"/>
              </a:ext>
            </a:extLst>
          </a:blip>
          <a:srcRect t="-18801" b="-18801"/>
          <a:stretch/>
        </p:blipFill>
        <p:spPr/>
      </p:pic>
      <p:sp>
        <p:nvSpPr>
          <p:cNvPr id="3" name="Text Placeholder 2">
            <a:extLst>
              <a:ext uri="{FF2B5EF4-FFF2-40B4-BE49-F238E27FC236}">
                <a16:creationId xmlns:a16="http://schemas.microsoft.com/office/drawing/2014/main" id="{EBF1AD50-6098-FE54-38B4-D41879C3D9DA}"/>
              </a:ext>
            </a:extLst>
          </p:cNvPr>
          <p:cNvSpPr>
            <a:spLocks noGrp="1"/>
          </p:cNvSpPr>
          <p:nvPr>
            <p:ph type="body" sz="quarter" idx="14"/>
          </p:nvPr>
        </p:nvSpPr>
        <p:spPr/>
        <p:txBody>
          <a:bodyPr/>
          <a:lstStyle/>
          <a:p>
            <a:r>
              <a:rPr lang="en-US" dirty="0"/>
              <a:t>Switching to the Upload window.</a:t>
            </a:r>
          </a:p>
        </p:txBody>
      </p:sp>
      <p:sp>
        <p:nvSpPr>
          <p:cNvPr id="6" name="Rectangle 5">
            <a:extLst>
              <a:ext uri="{FF2B5EF4-FFF2-40B4-BE49-F238E27FC236}">
                <a16:creationId xmlns:a16="http://schemas.microsoft.com/office/drawing/2014/main" id="{AB644B62-00DB-0AC0-93A7-AE84BF265418}"/>
              </a:ext>
            </a:extLst>
          </p:cNvPr>
          <p:cNvSpPr/>
          <p:nvPr/>
        </p:nvSpPr>
        <p:spPr>
          <a:xfrm>
            <a:off x="1000461" y="1032734"/>
            <a:ext cx="537883" cy="247426"/>
          </a:xfrm>
          <a:prstGeom prst="rect">
            <a:avLst/>
          </a:prstGeom>
          <a:noFill/>
          <a:ln w="76200">
            <a:solidFill>
              <a:schemeClr val="accent5"/>
            </a:solidFill>
          </a:ln>
          <a:effectLst/>
        </p:spPr>
        <p:style>
          <a:lnRef idx="2">
            <a:schemeClr val="accent1">
              <a:shade val="15000"/>
            </a:schemeClr>
          </a:lnRef>
          <a:fillRef idx="1">
            <a:schemeClr val="accent1"/>
          </a:fillRef>
          <a:effectRef idx="0">
            <a:schemeClr val="accent1"/>
          </a:effectRef>
          <a:fontRef idx="minor">
            <a:schemeClr val="lt1"/>
          </a:fontRef>
        </p:style>
        <p:txBody>
          <a:bodyPr lIns="91440" tIns="45720" rtlCol="0" anchor="ctr"/>
          <a:lstStyle/>
          <a:p>
            <a:pPr algn="ctr"/>
            <a:endParaRPr lang="en-US">
              <a:solidFill>
                <a:schemeClr val="tx1"/>
              </a:solidFill>
            </a:endParaRPr>
          </a:p>
        </p:txBody>
      </p:sp>
      <p:cxnSp>
        <p:nvCxnSpPr>
          <p:cNvPr id="8" name="Straight Arrow Connector 7">
            <a:extLst>
              <a:ext uri="{FF2B5EF4-FFF2-40B4-BE49-F238E27FC236}">
                <a16:creationId xmlns:a16="http://schemas.microsoft.com/office/drawing/2014/main" id="{8F78146E-8E92-1158-3D44-0F147BA2DFBB}"/>
              </a:ext>
            </a:extLst>
          </p:cNvPr>
          <p:cNvCxnSpPr>
            <a:stCxn id="5" idx="3"/>
          </p:cNvCxnSpPr>
          <p:nvPr/>
        </p:nvCxnSpPr>
        <p:spPr>
          <a:xfrm flipH="1" flipV="1">
            <a:off x="1656678" y="1280160"/>
            <a:ext cx="6351247" cy="2148840"/>
          </a:xfrm>
          <a:prstGeom prst="straightConnector1">
            <a:avLst/>
          </a:prstGeom>
          <a:ln w="88900" cap="rnd" cmpd="sng" algn="ctr">
            <a:gradFill flip="none" rotWithShape="1">
              <a:gsLst>
                <a:gs pos="0">
                  <a:schemeClr val="accent5">
                    <a:lumMod val="40000"/>
                    <a:lumOff val="60000"/>
                  </a:schemeClr>
                </a:gs>
                <a:gs pos="46000">
                  <a:schemeClr val="accent5">
                    <a:lumMod val="95000"/>
                    <a:lumOff val="5000"/>
                  </a:schemeClr>
                </a:gs>
                <a:gs pos="100000">
                  <a:schemeClr val="accent5"/>
                </a:gs>
              </a:gsLst>
              <a:path path="circle">
                <a:fillToRect l="50000" t="130000" r="50000" b="-30000"/>
              </a:path>
              <a:tileRect/>
            </a:gradFill>
            <a:prstDash val="solid"/>
            <a:round/>
            <a:headEnd type="none" w="med" len="med"/>
            <a:tailEnd type="triangle"/>
          </a:ln>
          <a:effectLst>
            <a:outerShdw blurRad="50800" dist="38100" dir="5400000" algn="t" rotWithShape="0">
              <a:schemeClr val="accent1">
                <a:alpha val="40000"/>
              </a:schemeClr>
            </a:outerShdw>
          </a:effectLst>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9714605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descr="A screenshot of a computer&#10;&#10;Description automatically generated">
            <a:extLst>
              <a:ext uri="{FF2B5EF4-FFF2-40B4-BE49-F238E27FC236}">
                <a16:creationId xmlns:a16="http://schemas.microsoft.com/office/drawing/2014/main" id="{5B29F1B1-DB9C-BBCB-91BE-308B46AD3CD6}"/>
              </a:ext>
            </a:extLst>
          </p:cNvPr>
          <p:cNvPicPr>
            <a:picLocks noGrp="1" noChangeAspect="1"/>
          </p:cNvPicPr>
          <p:nvPr>
            <p:ph type="pic" sz="quarter" idx="13"/>
          </p:nvPr>
        </p:nvPicPr>
        <p:blipFill rotWithShape="1">
          <a:blip r:embed="rId2">
            <a:extLst>
              <a:ext uri="{28A0092B-C50C-407E-A947-70E740481C1C}">
                <a14:useLocalDpi xmlns:a14="http://schemas.microsoft.com/office/drawing/2010/main" val="0"/>
              </a:ext>
            </a:extLst>
          </a:blip>
          <a:srcRect t="-18801" b="-18801"/>
          <a:stretch/>
        </p:blipFill>
        <p:spPr/>
      </p:pic>
      <p:sp>
        <p:nvSpPr>
          <p:cNvPr id="3" name="Text Placeholder 2">
            <a:extLst>
              <a:ext uri="{FF2B5EF4-FFF2-40B4-BE49-F238E27FC236}">
                <a16:creationId xmlns:a16="http://schemas.microsoft.com/office/drawing/2014/main" id="{EBF1AD50-6098-FE54-38B4-D41879C3D9DA}"/>
              </a:ext>
            </a:extLst>
          </p:cNvPr>
          <p:cNvSpPr>
            <a:spLocks noGrp="1"/>
          </p:cNvSpPr>
          <p:nvPr>
            <p:ph type="body" sz="quarter" idx="14"/>
          </p:nvPr>
        </p:nvSpPr>
        <p:spPr/>
        <p:txBody>
          <a:bodyPr/>
          <a:lstStyle/>
          <a:p>
            <a:r>
              <a:rPr lang="en-US" dirty="0"/>
              <a:t>Here you can name the file you want to upload.</a:t>
            </a:r>
          </a:p>
        </p:txBody>
      </p:sp>
      <p:sp>
        <p:nvSpPr>
          <p:cNvPr id="6" name="Rectangle 5">
            <a:extLst>
              <a:ext uri="{FF2B5EF4-FFF2-40B4-BE49-F238E27FC236}">
                <a16:creationId xmlns:a16="http://schemas.microsoft.com/office/drawing/2014/main" id="{AB644B62-00DB-0AC0-93A7-AE84BF265418}"/>
              </a:ext>
            </a:extLst>
          </p:cNvPr>
          <p:cNvSpPr/>
          <p:nvPr/>
        </p:nvSpPr>
        <p:spPr>
          <a:xfrm>
            <a:off x="441063" y="1635161"/>
            <a:ext cx="2603351" cy="720763"/>
          </a:xfrm>
          <a:prstGeom prst="rect">
            <a:avLst/>
          </a:prstGeom>
          <a:noFill/>
          <a:ln w="76200">
            <a:solidFill>
              <a:schemeClr val="accent5"/>
            </a:solidFill>
          </a:ln>
          <a:effectLst/>
        </p:spPr>
        <p:style>
          <a:lnRef idx="2">
            <a:schemeClr val="accent1">
              <a:shade val="15000"/>
            </a:schemeClr>
          </a:lnRef>
          <a:fillRef idx="1">
            <a:schemeClr val="accent1"/>
          </a:fillRef>
          <a:effectRef idx="0">
            <a:schemeClr val="accent1"/>
          </a:effectRef>
          <a:fontRef idx="minor">
            <a:schemeClr val="lt1"/>
          </a:fontRef>
        </p:style>
        <p:txBody>
          <a:bodyPr lIns="91440" tIns="45720" rtlCol="0" anchor="ctr"/>
          <a:lstStyle/>
          <a:p>
            <a:pPr algn="ctr"/>
            <a:endParaRPr lang="en-US">
              <a:solidFill>
                <a:schemeClr val="tx1"/>
              </a:solidFill>
            </a:endParaRPr>
          </a:p>
        </p:txBody>
      </p:sp>
      <p:cxnSp>
        <p:nvCxnSpPr>
          <p:cNvPr id="8" name="Straight Arrow Connector 7">
            <a:extLst>
              <a:ext uri="{FF2B5EF4-FFF2-40B4-BE49-F238E27FC236}">
                <a16:creationId xmlns:a16="http://schemas.microsoft.com/office/drawing/2014/main" id="{8F78146E-8E92-1158-3D44-0F147BA2DFBB}"/>
              </a:ext>
            </a:extLst>
          </p:cNvPr>
          <p:cNvCxnSpPr>
            <a:cxnSpLocks/>
            <a:stCxn id="5" idx="3"/>
          </p:cNvCxnSpPr>
          <p:nvPr/>
        </p:nvCxnSpPr>
        <p:spPr>
          <a:xfrm flipH="1" flipV="1">
            <a:off x="3141233" y="2108499"/>
            <a:ext cx="4866692" cy="1320501"/>
          </a:xfrm>
          <a:prstGeom prst="straightConnector1">
            <a:avLst/>
          </a:prstGeom>
          <a:ln w="88900" cap="rnd" cmpd="sng" algn="ctr">
            <a:gradFill flip="none" rotWithShape="1">
              <a:gsLst>
                <a:gs pos="0">
                  <a:schemeClr val="accent5">
                    <a:lumMod val="40000"/>
                    <a:lumOff val="60000"/>
                  </a:schemeClr>
                </a:gs>
                <a:gs pos="46000">
                  <a:schemeClr val="accent5">
                    <a:lumMod val="95000"/>
                    <a:lumOff val="5000"/>
                  </a:schemeClr>
                </a:gs>
                <a:gs pos="100000">
                  <a:schemeClr val="accent5"/>
                </a:gs>
              </a:gsLst>
              <a:path path="circle">
                <a:fillToRect l="50000" t="130000" r="50000" b="-30000"/>
              </a:path>
              <a:tileRect/>
            </a:gradFill>
            <a:prstDash val="solid"/>
            <a:round/>
            <a:headEnd type="none" w="med" len="med"/>
            <a:tailEnd type="triangle"/>
          </a:ln>
          <a:effectLst>
            <a:outerShdw blurRad="50800" dist="38100" dir="5400000" algn="t" rotWithShape="0">
              <a:schemeClr val="accent1">
                <a:alpha val="40000"/>
              </a:schemeClr>
            </a:outerShdw>
          </a:effectLst>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3489427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descr="A screenshot of a computer&#10;&#10;Description automatically generated">
            <a:extLst>
              <a:ext uri="{FF2B5EF4-FFF2-40B4-BE49-F238E27FC236}">
                <a16:creationId xmlns:a16="http://schemas.microsoft.com/office/drawing/2014/main" id="{5B29F1B1-DB9C-BBCB-91BE-308B46AD3CD6}"/>
              </a:ext>
            </a:extLst>
          </p:cNvPr>
          <p:cNvPicPr>
            <a:picLocks noGrp="1" noChangeAspect="1"/>
          </p:cNvPicPr>
          <p:nvPr>
            <p:ph type="pic" sz="quarter" idx="13"/>
          </p:nvPr>
        </p:nvPicPr>
        <p:blipFill rotWithShape="1">
          <a:blip r:embed="rId2">
            <a:extLst>
              <a:ext uri="{28A0092B-C50C-407E-A947-70E740481C1C}">
                <a14:useLocalDpi xmlns:a14="http://schemas.microsoft.com/office/drawing/2010/main" val="0"/>
              </a:ext>
            </a:extLst>
          </a:blip>
          <a:srcRect t="-18801" b="-18801"/>
          <a:stretch/>
        </p:blipFill>
        <p:spPr/>
      </p:pic>
      <p:sp>
        <p:nvSpPr>
          <p:cNvPr id="3" name="Text Placeholder 2">
            <a:extLst>
              <a:ext uri="{FF2B5EF4-FFF2-40B4-BE49-F238E27FC236}">
                <a16:creationId xmlns:a16="http://schemas.microsoft.com/office/drawing/2014/main" id="{EBF1AD50-6098-FE54-38B4-D41879C3D9DA}"/>
              </a:ext>
            </a:extLst>
          </p:cNvPr>
          <p:cNvSpPr>
            <a:spLocks noGrp="1"/>
          </p:cNvSpPr>
          <p:nvPr>
            <p:ph type="body" sz="quarter" idx="14"/>
          </p:nvPr>
        </p:nvSpPr>
        <p:spPr/>
        <p:txBody>
          <a:bodyPr/>
          <a:lstStyle/>
          <a:p>
            <a:r>
              <a:rPr lang="en-US" dirty="0"/>
              <a:t>Here you can pick the file to upload.</a:t>
            </a:r>
          </a:p>
        </p:txBody>
      </p:sp>
      <p:sp>
        <p:nvSpPr>
          <p:cNvPr id="6" name="Rectangle 5">
            <a:extLst>
              <a:ext uri="{FF2B5EF4-FFF2-40B4-BE49-F238E27FC236}">
                <a16:creationId xmlns:a16="http://schemas.microsoft.com/office/drawing/2014/main" id="{AB644B62-00DB-0AC0-93A7-AE84BF265418}"/>
              </a:ext>
            </a:extLst>
          </p:cNvPr>
          <p:cNvSpPr/>
          <p:nvPr/>
        </p:nvSpPr>
        <p:spPr>
          <a:xfrm>
            <a:off x="441063" y="2463499"/>
            <a:ext cx="2603351" cy="720763"/>
          </a:xfrm>
          <a:prstGeom prst="rect">
            <a:avLst/>
          </a:prstGeom>
          <a:noFill/>
          <a:ln w="76200">
            <a:solidFill>
              <a:schemeClr val="accent5"/>
            </a:solidFill>
          </a:ln>
          <a:effectLst/>
        </p:spPr>
        <p:style>
          <a:lnRef idx="2">
            <a:schemeClr val="accent1">
              <a:shade val="15000"/>
            </a:schemeClr>
          </a:lnRef>
          <a:fillRef idx="1">
            <a:schemeClr val="accent1"/>
          </a:fillRef>
          <a:effectRef idx="0">
            <a:schemeClr val="accent1"/>
          </a:effectRef>
          <a:fontRef idx="minor">
            <a:schemeClr val="lt1"/>
          </a:fontRef>
        </p:style>
        <p:txBody>
          <a:bodyPr lIns="91440" tIns="45720" rtlCol="0" anchor="ctr"/>
          <a:lstStyle/>
          <a:p>
            <a:pPr algn="ctr"/>
            <a:endParaRPr lang="en-US">
              <a:solidFill>
                <a:schemeClr val="tx1"/>
              </a:solidFill>
            </a:endParaRPr>
          </a:p>
        </p:txBody>
      </p:sp>
      <p:cxnSp>
        <p:nvCxnSpPr>
          <p:cNvPr id="8" name="Straight Arrow Connector 7">
            <a:extLst>
              <a:ext uri="{FF2B5EF4-FFF2-40B4-BE49-F238E27FC236}">
                <a16:creationId xmlns:a16="http://schemas.microsoft.com/office/drawing/2014/main" id="{8F78146E-8E92-1158-3D44-0F147BA2DFBB}"/>
              </a:ext>
            </a:extLst>
          </p:cNvPr>
          <p:cNvCxnSpPr>
            <a:cxnSpLocks/>
            <a:stCxn id="5" idx="3"/>
          </p:cNvCxnSpPr>
          <p:nvPr/>
        </p:nvCxnSpPr>
        <p:spPr>
          <a:xfrm flipH="1" flipV="1">
            <a:off x="3173506" y="2926080"/>
            <a:ext cx="4834419" cy="502920"/>
          </a:xfrm>
          <a:prstGeom prst="straightConnector1">
            <a:avLst/>
          </a:prstGeom>
          <a:ln w="88900" cap="rnd" cmpd="sng" algn="ctr">
            <a:gradFill flip="none" rotWithShape="1">
              <a:gsLst>
                <a:gs pos="0">
                  <a:schemeClr val="accent5">
                    <a:lumMod val="40000"/>
                    <a:lumOff val="60000"/>
                  </a:schemeClr>
                </a:gs>
                <a:gs pos="46000">
                  <a:schemeClr val="accent5">
                    <a:lumMod val="95000"/>
                    <a:lumOff val="5000"/>
                  </a:schemeClr>
                </a:gs>
                <a:gs pos="100000">
                  <a:schemeClr val="accent5"/>
                </a:gs>
              </a:gsLst>
              <a:path path="circle">
                <a:fillToRect l="50000" t="130000" r="50000" b="-30000"/>
              </a:path>
              <a:tileRect/>
            </a:gradFill>
            <a:prstDash val="solid"/>
            <a:round/>
            <a:headEnd type="none" w="med" len="med"/>
            <a:tailEnd type="triangle"/>
          </a:ln>
          <a:effectLst>
            <a:outerShdw blurRad="50800" dist="38100" dir="5400000" algn="t" rotWithShape="0">
              <a:schemeClr val="accent1">
                <a:alpha val="40000"/>
              </a:schemeClr>
            </a:outerShdw>
          </a:effectLst>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406366998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descr="A screenshot of a computer&#10;&#10;Description automatically generated">
            <a:extLst>
              <a:ext uri="{FF2B5EF4-FFF2-40B4-BE49-F238E27FC236}">
                <a16:creationId xmlns:a16="http://schemas.microsoft.com/office/drawing/2014/main" id="{5B29F1B1-DB9C-BBCB-91BE-308B46AD3CD6}"/>
              </a:ext>
            </a:extLst>
          </p:cNvPr>
          <p:cNvPicPr>
            <a:picLocks noGrp="1" noChangeAspect="1"/>
          </p:cNvPicPr>
          <p:nvPr>
            <p:ph type="pic" sz="quarter" idx="13"/>
          </p:nvPr>
        </p:nvPicPr>
        <p:blipFill rotWithShape="1">
          <a:blip r:embed="rId2">
            <a:extLst>
              <a:ext uri="{28A0092B-C50C-407E-A947-70E740481C1C}">
                <a14:useLocalDpi xmlns:a14="http://schemas.microsoft.com/office/drawing/2010/main" val="0"/>
              </a:ext>
            </a:extLst>
          </a:blip>
          <a:srcRect t="-18801" b="-18801"/>
          <a:stretch/>
        </p:blipFill>
        <p:spPr/>
      </p:pic>
      <p:sp>
        <p:nvSpPr>
          <p:cNvPr id="3" name="Text Placeholder 2">
            <a:extLst>
              <a:ext uri="{FF2B5EF4-FFF2-40B4-BE49-F238E27FC236}">
                <a16:creationId xmlns:a16="http://schemas.microsoft.com/office/drawing/2014/main" id="{EBF1AD50-6098-FE54-38B4-D41879C3D9DA}"/>
              </a:ext>
            </a:extLst>
          </p:cNvPr>
          <p:cNvSpPr>
            <a:spLocks noGrp="1"/>
          </p:cNvSpPr>
          <p:nvPr>
            <p:ph type="body" sz="quarter" idx="14"/>
          </p:nvPr>
        </p:nvSpPr>
        <p:spPr/>
        <p:txBody>
          <a:bodyPr/>
          <a:lstStyle/>
          <a:p>
            <a:r>
              <a:rPr lang="en-US" dirty="0"/>
              <a:t>Here you can pick a Collection to add your file to.</a:t>
            </a:r>
          </a:p>
        </p:txBody>
      </p:sp>
      <p:sp>
        <p:nvSpPr>
          <p:cNvPr id="6" name="Rectangle 5">
            <a:extLst>
              <a:ext uri="{FF2B5EF4-FFF2-40B4-BE49-F238E27FC236}">
                <a16:creationId xmlns:a16="http://schemas.microsoft.com/office/drawing/2014/main" id="{AB644B62-00DB-0AC0-93A7-AE84BF265418}"/>
              </a:ext>
            </a:extLst>
          </p:cNvPr>
          <p:cNvSpPr/>
          <p:nvPr/>
        </p:nvSpPr>
        <p:spPr>
          <a:xfrm>
            <a:off x="387274" y="3302595"/>
            <a:ext cx="2786232" cy="774553"/>
          </a:xfrm>
          <a:prstGeom prst="rect">
            <a:avLst/>
          </a:prstGeom>
          <a:noFill/>
          <a:ln w="76200">
            <a:solidFill>
              <a:schemeClr val="accent5"/>
            </a:solidFill>
          </a:ln>
          <a:effectLst/>
        </p:spPr>
        <p:style>
          <a:lnRef idx="2">
            <a:schemeClr val="accent1">
              <a:shade val="15000"/>
            </a:schemeClr>
          </a:lnRef>
          <a:fillRef idx="1">
            <a:schemeClr val="accent1"/>
          </a:fillRef>
          <a:effectRef idx="0">
            <a:schemeClr val="accent1"/>
          </a:effectRef>
          <a:fontRef idx="minor">
            <a:schemeClr val="lt1"/>
          </a:fontRef>
        </p:style>
        <p:txBody>
          <a:bodyPr lIns="91440" tIns="45720" rtlCol="0" anchor="ctr"/>
          <a:lstStyle/>
          <a:p>
            <a:pPr algn="ctr"/>
            <a:endParaRPr lang="en-US">
              <a:solidFill>
                <a:schemeClr val="tx1"/>
              </a:solidFill>
            </a:endParaRPr>
          </a:p>
        </p:txBody>
      </p:sp>
      <p:cxnSp>
        <p:nvCxnSpPr>
          <p:cNvPr id="8" name="Straight Arrow Connector 7">
            <a:extLst>
              <a:ext uri="{FF2B5EF4-FFF2-40B4-BE49-F238E27FC236}">
                <a16:creationId xmlns:a16="http://schemas.microsoft.com/office/drawing/2014/main" id="{8F78146E-8E92-1158-3D44-0F147BA2DFBB}"/>
              </a:ext>
            </a:extLst>
          </p:cNvPr>
          <p:cNvCxnSpPr>
            <a:cxnSpLocks/>
            <a:stCxn id="5" idx="3"/>
          </p:cNvCxnSpPr>
          <p:nvPr/>
        </p:nvCxnSpPr>
        <p:spPr>
          <a:xfrm flipH="1">
            <a:off x="3259567" y="3429000"/>
            <a:ext cx="4748358" cy="271633"/>
          </a:xfrm>
          <a:prstGeom prst="straightConnector1">
            <a:avLst/>
          </a:prstGeom>
          <a:ln w="88900" cap="rnd" cmpd="sng" algn="ctr">
            <a:gradFill flip="none" rotWithShape="1">
              <a:gsLst>
                <a:gs pos="0">
                  <a:schemeClr val="accent5">
                    <a:lumMod val="40000"/>
                    <a:lumOff val="60000"/>
                  </a:schemeClr>
                </a:gs>
                <a:gs pos="46000">
                  <a:schemeClr val="accent5">
                    <a:lumMod val="95000"/>
                    <a:lumOff val="5000"/>
                  </a:schemeClr>
                </a:gs>
                <a:gs pos="100000">
                  <a:schemeClr val="accent5"/>
                </a:gs>
              </a:gsLst>
              <a:path path="circle">
                <a:fillToRect l="50000" t="130000" r="50000" b="-30000"/>
              </a:path>
              <a:tileRect/>
            </a:gradFill>
            <a:prstDash val="solid"/>
            <a:round/>
            <a:headEnd type="none" w="med" len="med"/>
            <a:tailEnd type="triangle"/>
          </a:ln>
          <a:effectLst>
            <a:outerShdw blurRad="50800" dist="38100" dir="5400000" algn="t" rotWithShape="0">
              <a:schemeClr val="accent1">
                <a:alpha val="40000"/>
              </a:schemeClr>
            </a:outerShdw>
          </a:effectLst>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253443706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descr="A screenshot of a computer&#10;&#10;Description automatically generated">
            <a:extLst>
              <a:ext uri="{FF2B5EF4-FFF2-40B4-BE49-F238E27FC236}">
                <a16:creationId xmlns:a16="http://schemas.microsoft.com/office/drawing/2014/main" id="{5B29F1B1-DB9C-BBCB-91BE-308B46AD3CD6}"/>
              </a:ext>
            </a:extLst>
          </p:cNvPr>
          <p:cNvPicPr>
            <a:picLocks noGrp="1" noChangeAspect="1"/>
          </p:cNvPicPr>
          <p:nvPr>
            <p:ph type="pic" sz="quarter" idx="13"/>
          </p:nvPr>
        </p:nvPicPr>
        <p:blipFill rotWithShape="1">
          <a:blip r:embed="rId2">
            <a:extLst>
              <a:ext uri="{28A0092B-C50C-407E-A947-70E740481C1C}">
                <a14:useLocalDpi xmlns:a14="http://schemas.microsoft.com/office/drawing/2010/main" val="0"/>
              </a:ext>
            </a:extLst>
          </a:blip>
          <a:srcRect t="-18801" b="-18801"/>
          <a:stretch/>
        </p:blipFill>
        <p:spPr/>
      </p:pic>
      <p:sp>
        <p:nvSpPr>
          <p:cNvPr id="3" name="Text Placeholder 2">
            <a:extLst>
              <a:ext uri="{FF2B5EF4-FFF2-40B4-BE49-F238E27FC236}">
                <a16:creationId xmlns:a16="http://schemas.microsoft.com/office/drawing/2014/main" id="{EBF1AD50-6098-FE54-38B4-D41879C3D9DA}"/>
              </a:ext>
            </a:extLst>
          </p:cNvPr>
          <p:cNvSpPr>
            <a:spLocks noGrp="1"/>
          </p:cNvSpPr>
          <p:nvPr>
            <p:ph type="body" sz="quarter" idx="14"/>
          </p:nvPr>
        </p:nvSpPr>
        <p:spPr/>
        <p:txBody>
          <a:bodyPr/>
          <a:lstStyle/>
          <a:p>
            <a:r>
              <a:rPr lang="en-US" dirty="0"/>
              <a:t>Here you can associate your file with Tags.</a:t>
            </a:r>
          </a:p>
        </p:txBody>
      </p:sp>
      <p:sp>
        <p:nvSpPr>
          <p:cNvPr id="6" name="Rectangle 5">
            <a:extLst>
              <a:ext uri="{FF2B5EF4-FFF2-40B4-BE49-F238E27FC236}">
                <a16:creationId xmlns:a16="http://schemas.microsoft.com/office/drawing/2014/main" id="{AB644B62-00DB-0AC0-93A7-AE84BF265418}"/>
              </a:ext>
            </a:extLst>
          </p:cNvPr>
          <p:cNvSpPr/>
          <p:nvPr/>
        </p:nvSpPr>
        <p:spPr>
          <a:xfrm>
            <a:off x="376515" y="4173965"/>
            <a:ext cx="4410637" cy="1032736"/>
          </a:xfrm>
          <a:prstGeom prst="rect">
            <a:avLst/>
          </a:prstGeom>
          <a:noFill/>
          <a:ln w="76200">
            <a:solidFill>
              <a:schemeClr val="accent5"/>
            </a:solidFill>
          </a:ln>
          <a:effectLst/>
        </p:spPr>
        <p:style>
          <a:lnRef idx="2">
            <a:schemeClr val="accent1">
              <a:shade val="15000"/>
            </a:schemeClr>
          </a:lnRef>
          <a:fillRef idx="1">
            <a:schemeClr val="accent1"/>
          </a:fillRef>
          <a:effectRef idx="0">
            <a:schemeClr val="accent1"/>
          </a:effectRef>
          <a:fontRef idx="minor">
            <a:schemeClr val="lt1"/>
          </a:fontRef>
        </p:style>
        <p:txBody>
          <a:bodyPr lIns="91440" tIns="45720" rtlCol="0" anchor="ctr"/>
          <a:lstStyle/>
          <a:p>
            <a:pPr algn="ctr"/>
            <a:endParaRPr lang="en-US">
              <a:solidFill>
                <a:schemeClr val="tx1"/>
              </a:solidFill>
            </a:endParaRPr>
          </a:p>
        </p:txBody>
      </p:sp>
      <p:cxnSp>
        <p:nvCxnSpPr>
          <p:cNvPr id="8" name="Straight Arrow Connector 7">
            <a:extLst>
              <a:ext uri="{FF2B5EF4-FFF2-40B4-BE49-F238E27FC236}">
                <a16:creationId xmlns:a16="http://schemas.microsoft.com/office/drawing/2014/main" id="{8F78146E-8E92-1158-3D44-0F147BA2DFBB}"/>
              </a:ext>
            </a:extLst>
          </p:cNvPr>
          <p:cNvCxnSpPr>
            <a:cxnSpLocks/>
            <a:stCxn id="5" idx="3"/>
          </p:cNvCxnSpPr>
          <p:nvPr/>
        </p:nvCxnSpPr>
        <p:spPr>
          <a:xfrm flipH="1">
            <a:off x="4905487" y="3429000"/>
            <a:ext cx="3102438" cy="658906"/>
          </a:xfrm>
          <a:prstGeom prst="straightConnector1">
            <a:avLst/>
          </a:prstGeom>
          <a:ln w="88900" cap="rnd" cmpd="sng" algn="ctr">
            <a:gradFill flip="none" rotWithShape="1">
              <a:gsLst>
                <a:gs pos="0">
                  <a:schemeClr val="accent5">
                    <a:lumMod val="40000"/>
                    <a:lumOff val="60000"/>
                  </a:schemeClr>
                </a:gs>
                <a:gs pos="46000">
                  <a:schemeClr val="accent5">
                    <a:lumMod val="95000"/>
                    <a:lumOff val="5000"/>
                  </a:schemeClr>
                </a:gs>
                <a:gs pos="100000">
                  <a:schemeClr val="accent5"/>
                </a:gs>
              </a:gsLst>
              <a:path path="circle">
                <a:fillToRect l="50000" t="130000" r="50000" b="-30000"/>
              </a:path>
              <a:tileRect/>
            </a:gradFill>
            <a:prstDash val="solid"/>
            <a:round/>
            <a:headEnd type="none" w="med" len="med"/>
            <a:tailEnd type="triangle"/>
          </a:ln>
          <a:effectLst>
            <a:outerShdw blurRad="50800" dist="38100" dir="5400000" algn="t" rotWithShape="0">
              <a:schemeClr val="accent1">
                <a:alpha val="40000"/>
              </a:schemeClr>
            </a:outerShdw>
          </a:effectLst>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198552604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descr="A screenshot of a computer&#10;&#10;Description automatically generated">
            <a:extLst>
              <a:ext uri="{FF2B5EF4-FFF2-40B4-BE49-F238E27FC236}">
                <a16:creationId xmlns:a16="http://schemas.microsoft.com/office/drawing/2014/main" id="{5B29F1B1-DB9C-BBCB-91BE-308B46AD3CD6}"/>
              </a:ext>
            </a:extLst>
          </p:cNvPr>
          <p:cNvPicPr>
            <a:picLocks noGrp="1" noChangeAspect="1"/>
          </p:cNvPicPr>
          <p:nvPr>
            <p:ph type="pic" sz="quarter" idx="13"/>
          </p:nvPr>
        </p:nvPicPr>
        <p:blipFill rotWithShape="1">
          <a:blip r:embed="rId2">
            <a:extLst>
              <a:ext uri="{28A0092B-C50C-407E-A947-70E740481C1C}">
                <a14:useLocalDpi xmlns:a14="http://schemas.microsoft.com/office/drawing/2010/main" val="0"/>
              </a:ext>
            </a:extLst>
          </a:blip>
          <a:srcRect t="-18801" b="-18801"/>
          <a:stretch/>
        </p:blipFill>
        <p:spPr/>
      </p:pic>
      <p:sp>
        <p:nvSpPr>
          <p:cNvPr id="3" name="Text Placeholder 2">
            <a:extLst>
              <a:ext uri="{FF2B5EF4-FFF2-40B4-BE49-F238E27FC236}">
                <a16:creationId xmlns:a16="http://schemas.microsoft.com/office/drawing/2014/main" id="{EBF1AD50-6098-FE54-38B4-D41879C3D9DA}"/>
              </a:ext>
            </a:extLst>
          </p:cNvPr>
          <p:cNvSpPr>
            <a:spLocks noGrp="1"/>
          </p:cNvSpPr>
          <p:nvPr>
            <p:ph type="body" sz="quarter" idx="14"/>
          </p:nvPr>
        </p:nvSpPr>
        <p:spPr/>
        <p:txBody>
          <a:bodyPr/>
          <a:lstStyle/>
          <a:p>
            <a:r>
              <a:rPr lang="en-US" dirty="0"/>
              <a:t>To Upload your file, click here.</a:t>
            </a:r>
          </a:p>
        </p:txBody>
      </p:sp>
      <p:sp>
        <p:nvSpPr>
          <p:cNvPr id="6" name="Rectangle 5">
            <a:extLst>
              <a:ext uri="{FF2B5EF4-FFF2-40B4-BE49-F238E27FC236}">
                <a16:creationId xmlns:a16="http://schemas.microsoft.com/office/drawing/2014/main" id="{AB644B62-00DB-0AC0-93A7-AE84BF265418}"/>
              </a:ext>
            </a:extLst>
          </p:cNvPr>
          <p:cNvSpPr/>
          <p:nvPr/>
        </p:nvSpPr>
        <p:spPr>
          <a:xfrm>
            <a:off x="419547" y="5308896"/>
            <a:ext cx="914402" cy="510991"/>
          </a:xfrm>
          <a:prstGeom prst="rect">
            <a:avLst/>
          </a:prstGeom>
          <a:noFill/>
          <a:ln w="76200">
            <a:solidFill>
              <a:schemeClr val="accent5"/>
            </a:solidFill>
          </a:ln>
          <a:effectLst/>
        </p:spPr>
        <p:style>
          <a:lnRef idx="2">
            <a:schemeClr val="accent1">
              <a:shade val="15000"/>
            </a:schemeClr>
          </a:lnRef>
          <a:fillRef idx="1">
            <a:schemeClr val="accent1"/>
          </a:fillRef>
          <a:effectRef idx="0">
            <a:schemeClr val="accent1"/>
          </a:effectRef>
          <a:fontRef idx="minor">
            <a:schemeClr val="lt1"/>
          </a:fontRef>
        </p:style>
        <p:txBody>
          <a:bodyPr lIns="91440" tIns="45720" rtlCol="0" anchor="ctr"/>
          <a:lstStyle/>
          <a:p>
            <a:pPr algn="ctr"/>
            <a:endParaRPr lang="en-US">
              <a:solidFill>
                <a:schemeClr val="tx1"/>
              </a:solidFill>
            </a:endParaRPr>
          </a:p>
        </p:txBody>
      </p:sp>
      <p:cxnSp>
        <p:nvCxnSpPr>
          <p:cNvPr id="8" name="Straight Arrow Connector 7">
            <a:extLst>
              <a:ext uri="{FF2B5EF4-FFF2-40B4-BE49-F238E27FC236}">
                <a16:creationId xmlns:a16="http://schemas.microsoft.com/office/drawing/2014/main" id="{8F78146E-8E92-1158-3D44-0F147BA2DFBB}"/>
              </a:ext>
            </a:extLst>
          </p:cNvPr>
          <p:cNvCxnSpPr>
            <a:cxnSpLocks/>
            <a:stCxn id="5" idx="3"/>
          </p:cNvCxnSpPr>
          <p:nvPr/>
        </p:nvCxnSpPr>
        <p:spPr>
          <a:xfrm flipH="1">
            <a:off x="1441525" y="3429000"/>
            <a:ext cx="6566400" cy="2046642"/>
          </a:xfrm>
          <a:prstGeom prst="straightConnector1">
            <a:avLst/>
          </a:prstGeom>
          <a:ln w="88900" cap="rnd" cmpd="sng" algn="ctr">
            <a:gradFill flip="none" rotWithShape="1">
              <a:gsLst>
                <a:gs pos="0">
                  <a:schemeClr val="accent5">
                    <a:lumMod val="40000"/>
                    <a:lumOff val="60000"/>
                  </a:schemeClr>
                </a:gs>
                <a:gs pos="46000">
                  <a:schemeClr val="accent5">
                    <a:lumMod val="95000"/>
                    <a:lumOff val="5000"/>
                  </a:schemeClr>
                </a:gs>
                <a:gs pos="100000">
                  <a:schemeClr val="accent5"/>
                </a:gs>
              </a:gsLst>
              <a:path path="circle">
                <a:fillToRect l="50000" t="130000" r="50000" b="-30000"/>
              </a:path>
              <a:tileRect/>
            </a:gradFill>
            <a:prstDash val="solid"/>
            <a:round/>
            <a:headEnd type="none" w="med" len="med"/>
            <a:tailEnd type="triangle"/>
          </a:ln>
          <a:effectLst>
            <a:outerShdw blurRad="50800" dist="38100" dir="5400000" algn="t" rotWithShape="0">
              <a:schemeClr val="accent1">
                <a:alpha val="40000"/>
              </a:schemeClr>
            </a:outerShdw>
          </a:effectLst>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15400675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descr="A screenshot of a computer&#10;&#10;Description automatically generated">
            <a:extLst>
              <a:ext uri="{FF2B5EF4-FFF2-40B4-BE49-F238E27FC236}">
                <a16:creationId xmlns:a16="http://schemas.microsoft.com/office/drawing/2014/main" id="{252BA0F3-3691-9D4F-6C1E-4CFF3EB2A7E2}"/>
              </a:ext>
            </a:extLst>
          </p:cNvPr>
          <p:cNvPicPr>
            <a:picLocks noGrp="1" noChangeAspect="1"/>
          </p:cNvPicPr>
          <p:nvPr>
            <p:ph type="pic" sz="quarter" idx="13"/>
          </p:nvPr>
        </p:nvPicPr>
        <p:blipFill rotWithShape="1">
          <a:blip r:embed="rId2">
            <a:extLst>
              <a:ext uri="{28A0092B-C50C-407E-A947-70E740481C1C}">
                <a14:useLocalDpi xmlns:a14="http://schemas.microsoft.com/office/drawing/2010/main" val="0"/>
              </a:ext>
            </a:extLst>
          </a:blip>
          <a:srcRect t="-10148" b="-10148"/>
          <a:stretch/>
        </p:blipFill>
        <p:spPr/>
      </p:pic>
      <p:sp>
        <p:nvSpPr>
          <p:cNvPr id="3" name="Text Placeholder 2">
            <a:extLst>
              <a:ext uri="{FF2B5EF4-FFF2-40B4-BE49-F238E27FC236}">
                <a16:creationId xmlns:a16="http://schemas.microsoft.com/office/drawing/2014/main" id="{8B9A55B2-29B6-9A42-E048-D4DE6318C98F}"/>
              </a:ext>
            </a:extLst>
          </p:cNvPr>
          <p:cNvSpPr>
            <a:spLocks noGrp="1"/>
          </p:cNvSpPr>
          <p:nvPr>
            <p:ph type="body" sz="quarter" idx="14"/>
          </p:nvPr>
        </p:nvSpPr>
        <p:spPr/>
        <p:txBody>
          <a:bodyPr/>
          <a:lstStyle/>
          <a:p>
            <a:r>
              <a:rPr lang="en-US" dirty="0"/>
              <a:t>We have now chosen a document.</a:t>
            </a:r>
          </a:p>
        </p:txBody>
      </p:sp>
      <p:sp>
        <p:nvSpPr>
          <p:cNvPr id="6" name="Rectangle 5">
            <a:extLst>
              <a:ext uri="{FF2B5EF4-FFF2-40B4-BE49-F238E27FC236}">
                <a16:creationId xmlns:a16="http://schemas.microsoft.com/office/drawing/2014/main" id="{36C43D32-3E5B-6D9D-A045-A7D7B0DD6D15}"/>
              </a:ext>
            </a:extLst>
          </p:cNvPr>
          <p:cNvSpPr/>
          <p:nvPr/>
        </p:nvSpPr>
        <p:spPr>
          <a:xfrm>
            <a:off x="322729" y="2807746"/>
            <a:ext cx="4475182" cy="2226833"/>
          </a:xfrm>
          <a:prstGeom prst="rect">
            <a:avLst/>
          </a:prstGeom>
          <a:noFill/>
          <a:ln w="76200">
            <a:solidFill>
              <a:schemeClr val="accent5"/>
            </a:solidFill>
          </a:ln>
          <a:effectLst/>
        </p:spPr>
        <p:style>
          <a:lnRef idx="2">
            <a:schemeClr val="accent1">
              <a:shade val="15000"/>
            </a:schemeClr>
          </a:lnRef>
          <a:fillRef idx="1">
            <a:schemeClr val="accent1"/>
          </a:fillRef>
          <a:effectRef idx="0">
            <a:schemeClr val="accent1"/>
          </a:effectRef>
          <a:fontRef idx="minor">
            <a:schemeClr val="lt1"/>
          </a:fontRef>
        </p:style>
        <p:txBody>
          <a:bodyPr lIns="91440" tIns="45720" rtlCol="0" anchor="ctr"/>
          <a:lstStyle/>
          <a:p>
            <a:pPr algn="ctr"/>
            <a:endParaRPr lang="en-US">
              <a:solidFill>
                <a:schemeClr val="tx1"/>
              </a:solidFill>
            </a:endParaRPr>
          </a:p>
        </p:txBody>
      </p:sp>
      <p:cxnSp>
        <p:nvCxnSpPr>
          <p:cNvPr id="8" name="Straight Arrow Connector 7">
            <a:extLst>
              <a:ext uri="{FF2B5EF4-FFF2-40B4-BE49-F238E27FC236}">
                <a16:creationId xmlns:a16="http://schemas.microsoft.com/office/drawing/2014/main" id="{97787123-4527-7E43-BB6C-877B7F0B4160}"/>
              </a:ext>
            </a:extLst>
          </p:cNvPr>
          <p:cNvCxnSpPr>
            <a:stCxn id="3" idx="1"/>
          </p:cNvCxnSpPr>
          <p:nvPr/>
        </p:nvCxnSpPr>
        <p:spPr>
          <a:xfrm flipH="1">
            <a:off x="4970033" y="3429000"/>
            <a:ext cx="3037892" cy="583602"/>
          </a:xfrm>
          <a:prstGeom prst="straightConnector1">
            <a:avLst/>
          </a:prstGeom>
          <a:ln w="88900" cap="rnd" cmpd="sng" algn="ctr">
            <a:gradFill flip="none" rotWithShape="1">
              <a:gsLst>
                <a:gs pos="0">
                  <a:schemeClr val="accent5">
                    <a:lumMod val="40000"/>
                    <a:lumOff val="60000"/>
                  </a:schemeClr>
                </a:gs>
                <a:gs pos="46000">
                  <a:schemeClr val="accent5">
                    <a:lumMod val="95000"/>
                    <a:lumOff val="5000"/>
                  </a:schemeClr>
                </a:gs>
                <a:gs pos="100000">
                  <a:schemeClr val="accent5"/>
                </a:gs>
              </a:gsLst>
              <a:path path="circle">
                <a:fillToRect l="50000" t="130000" r="50000" b="-30000"/>
              </a:path>
              <a:tileRect/>
            </a:gradFill>
            <a:prstDash val="solid"/>
            <a:round/>
            <a:headEnd type="none" w="med" len="med"/>
            <a:tailEnd type="triangle"/>
          </a:ln>
          <a:effectLst>
            <a:outerShdw blurRad="50800" dist="38100" dir="5400000" algn="t" rotWithShape="0">
              <a:schemeClr val="accent1">
                <a:alpha val="40000"/>
              </a:schemeClr>
            </a:outerShdw>
          </a:effectLst>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2217542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descr="A screenshot of a computer&#10;&#10;Description automatically generated">
            <a:extLst>
              <a:ext uri="{FF2B5EF4-FFF2-40B4-BE49-F238E27FC236}">
                <a16:creationId xmlns:a16="http://schemas.microsoft.com/office/drawing/2014/main" id="{8BEF7BDE-BB85-51CF-E93B-C751982BAB1D}"/>
              </a:ext>
            </a:extLst>
          </p:cNvPr>
          <p:cNvPicPr>
            <a:picLocks noGrp="1" noChangeAspect="1"/>
          </p:cNvPicPr>
          <p:nvPr>
            <p:ph type="pic" sz="quarter" idx="13"/>
          </p:nvPr>
        </p:nvPicPr>
        <p:blipFill rotWithShape="1">
          <a:blip r:embed="rId2">
            <a:extLst>
              <a:ext uri="{28A0092B-C50C-407E-A947-70E740481C1C}">
                <a14:useLocalDpi xmlns:a14="http://schemas.microsoft.com/office/drawing/2010/main" val="0"/>
              </a:ext>
            </a:extLst>
          </a:blip>
          <a:srcRect l="-12905" r="-12905"/>
          <a:stretch/>
        </p:blipFill>
        <p:spPr/>
      </p:pic>
      <p:sp>
        <p:nvSpPr>
          <p:cNvPr id="3" name="Text Placeholder 2">
            <a:extLst>
              <a:ext uri="{FF2B5EF4-FFF2-40B4-BE49-F238E27FC236}">
                <a16:creationId xmlns:a16="http://schemas.microsoft.com/office/drawing/2014/main" id="{1EED0AEF-6E53-11EE-7568-8F0C0BED7E40}"/>
              </a:ext>
            </a:extLst>
          </p:cNvPr>
          <p:cNvSpPr>
            <a:spLocks noGrp="1"/>
          </p:cNvSpPr>
          <p:nvPr>
            <p:ph type="body" sz="quarter" idx="14"/>
          </p:nvPr>
        </p:nvSpPr>
        <p:spPr/>
        <p:txBody>
          <a:bodyPr/>
          <a:lstStyle/>
          <a:p>
            <a:r>
              <a:rPr lang="en-US" dirty="0"/>
              <a:t>At the top you can write a Title. This will not be shown in HTML but will function as a title in admin.</a:t>
            </a:r>
          </a:p>
        </p:txBody>
      </p:sp>
      <p:sp>
        <p:nvSpPr>
          <p:cNvPr id="6" name="Rectangle 5">
            <a:extLst>
              <a:ext uri="{FF2B5EF4-FFF2-40B4-BE49-F238E27FC236}">
                <a16:creationId xmlns:a16="http://schemas.microsoft.com/office/drawing/2014/main" id="{B29CEBF3-302E-37C8-4E0C-2A147AA87B2F}"/>
              </a:ext>
            </a:extLst>
          </p:cNvPr>
          <p:cNvSpPr/>
          <p:nvPr/>
        </p:nvSpPr>
        <p:spPr>
          <a:xfrm>
            <a:off x="2388198" y="2022438"/>
            <a:ext cx="3248809" cy="2076226"/>
          </a:xfrm>
          <a:prstGeom prst="rect">
            <a:avLst/>
          </a:prstGeom>
          <a:noFill/>
          <a:ln w="76200">
            <a:solidFill>
              <a:schemeClr val="accent5"/>
            </a:solidFill>
          </a:ln>
          <a:effectLst/>
        </p:spPr>
        <p:style>
          <a:lnRef idx="2">
            <a:schemeClr val="accent1">
              <a:shade val="15000"/>
            </a:schemeClr>
          </a:lnRef>
          <a:fillRef idx="1">
            <a:schemeClr val="accent1"/>
          </a:fillRef>
          <a:effectRef idx="0">
            <a:schemeClr val="accent1"/>
          </a:effectRef>
          <a:fontRef idx="minor">
            <a:schemeClr val="lt1"/>
          </a:fontRef>
        </p:style>
        <p:txBody>
          <a:bodyPr lIns="91440" tIns="45720" rtlCol="0" anchor="ctr"/>
          <a:lstStyle/>
          <a:p>
            <a:pPr algn="ctr"/>
            <a:endParaRPr lang="en-US">
              <a:solidFill>
                <a:schemeClr val="tx1"/>
              </a:solidFill>
            </a:endParaRPr>
          </a:p>
        </p:txBody>
      </p:sp>
      <p:cxnSp>
        <p:nvCxnSpPr>
          <p:cNvPr id="8" name="Straight Arrow Connector 7">
            <a:extLst>
              <a:ext uri="{FF2B5EF4-FFF2-40B4-BE49-F238E27FC236}">
                <a16:creationId xmlns:a16="http://schemas.microsoft.com/office/drawing/2014/main" id="{150B76EF-6D71-81C8-DE75-6B6205E19903}"/>
              </a:ext>
            </a:extLst>
          </p:cNvPr>
          <p:cNvCxnSpPr>
            <a:stCxn id="3" idx="1"/>
          </p:cNvCxnSpPr>
          <p:nvPr/>
        </p:nvCxnSpPr>
        <p:spPr>
          <a:xfrm flipH="1">
            <a:off x="5712311" y="3429000"/>
            <a:ext cx="2295614" cy="88751"/>
          </a:xfrm>
          <a:prstGeom prst="straightConnector1">
            <a:avLst/>
          </a:prstGeom>
          <a:ln w="88900" cap="rnd" cmpd="sng" algn="ctr">
            <a:gradFill flip="none" rotWithShape="1">
              <a:gsLst>
                <a:gs pos="0">
                  <a:schemeClr val="accent5">
                    <a:lumMod val="40000"/>
                    <a:lumOff val="60000"/>
                  </a:schemeClr>
                </a:gs>
                <a:gs pos="46000">
                  <a:schemeClr val="accent5">
                    <a:lumMod val="95000"/>
                    <a:lumOff val="5000"/>
                  </a:schemeClr>
                </a:gs>
                <a:gs pos="100000">
                  <a:schemeClr val="accent5"/>
                </a:gs>
              </a:gsLst>
              <a:path path="circle">
                <a:fillToRect l="50000" t="130000" r="50000" b="-30000"/>
              </a:path>
              <a:tileRect/>
            </a:gradFill>
            <a:prstDash val="solid"/>
            <a:round/>
            <a:headEnd type="none" w="med" len="med"/>
            <a:tailEnd type="triangle"/>
          </a:ln>
          <a:effectLst>
            <a:outerShdw blurRad="50800" dist="38100" dir="5400000" algn="t" rotWithShape="0">
              <a:schemeClr val="accent1">
                <a:alpha val="40000"/>
              </a:schemeClr>
            </a:outerShdw>
          </a:effectLst>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255156958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a:extLst>
              <a:ext uri="{FF2B5EF4-FFF2-40B4-BE49-F238E27FC236}">
                <a16:creationId xmlns:a16="http://schemas.microsoft.com/office/drawing/2014/main" id="{EECD250D-369A-FA15-73B8-A9D40D454281}"/>
              </a:ext>
            </a:extLst>
          </p:cNvPr>
          <p:cNvPicPr>
            <a:picLocks noGrp="1" noChangeAspect="1"/>
          </p:cNvPicPr>
          <p:nvPr>
            <p:ph type="pic" sz="quarter" idx="13"/>
          </p:nvPr>
        </p:nvPicPr>
        <p:blipFill rotWithShape="1">
          <a:blip r:embed="rId2">
            <a:extLst>
              <a:ext uri="{28A0092B-C50C-407E-A947-70E740481C1C}">
                <a14:useLocalDpi xmlns:a14="http://schemas.microsoft.com/office/drawing/2010/main" val="0"/>
              </a:ext>
            </a:extLst>
          </a:blip>
          <a:srcRect t="-8466" b="-8466"/>
          <a:stretch/>
        </p:blipFill>
        <p:spPr/>
      </p:pic>
      <p:sp>
        <p:nvSpPr>
          <p:cNvPr id="3" name="Text Placeholder 2">
            <a:extLst>
              <a:ext uri="{FF2B5EF4-FFF2-40B4-BE49-F238E27FC236}">
                <a16:creationId xmlns:a16="http://schemas.microsoft.com/office/drawing/2014/main" id="{C070C128-7301-45DB-55E1-2632DE723F8F}"/>
              </a:ext>
            </a:extLst>
          </p:cNvPr>
          <p:cNvSpPr>
            <a:spLocks noGrp="1"/>
          </p:cNvSpPr>
          <p:nvPr>
            <p:ph type="body" sz="quarter" idx="14"/>
          </p:nvPr>
        </p:nvSpPr>
        <p:spPr/>
        <p:txBody>
          <a:bodyPr/>
          <a:lstStyle/>
          <a:p>
            <a:r>
              <a:rPr lang="en-US" dirty="0"/>
              <a:t>Clicking the 3 dots you can Choose another document, Edit this document or Clear choice.</a:t>
            </a:r>
          </a:p>
        </p:txBody>
      </p:sp>
      <p:sp>
        <p:nvSpPr>
          <p:cNvPr id="6" name="Rectangle 5">
            <a:extLst>
              <a:ext uri="{FF2B5EF4-FFF2-40B4-BE49-F238E27FC236}">
                <a16:creationId xmlns:a16="http://schemas.microsoft.com/office/drawing/2014/main" id="{23AD9416-1F3E-25F1-E940-7B096B1DA1CF}"/>
              </a:ext>
            </a:extLst>
          </p:cNvPr>
          <p:cNvSpPr/>
          <p:nvPr/>
        </p:nvSpPr>
        <p:spPr>
          <a:xfrm>
            <a:off x="4747745" y="1888187"/>
            <a:ext cx="430306" cy="333487"/>
          </a:xfrm>
          <a:prstGeom prst="rect">
            <a:avLst/>
          </a:prstGeom>
          <a:noFill/>
          <a:ln w="76200">
            <a:solidFill>
              <a:schemeClr val="accent5"/>
            </a:solidFill>
          </a:ln>
          <a:effectLst/>
        </p:spPr>
        <p:style>
          <a:lnRef idx="2">
            <a:schemeClr val="accent1">
              <a:shade val="15000"/>
            </a:schemeClr>
          </a:lnRef>
          <a:fillRef idx="1">
            <a:schemeClr val="accent1"/>
          </a:fillRef>
          <a:effectRef idx="0">
            <a:schemeClr val="accent1"/>
          </a:effectRef>
          <a:fontRef idx="minor">
            <a:schemeClr val="lt1"/>
          </a:fontRef>
        </p:style>
        <p:txBody>
          <a:bodyPr lIns="91440" tIns="45720" rtlCol="0" anchor="ctr"/>
          <a:lstStyle/>
          <a:p>
            <a:pPr algn="ctr"/>
            <a:endParaRPr lang="en-US">
              <a:solidFill>
                <a:schemeClr val="tx1"/>
              </a:solidFill>
            </a:endParaRPr>
          </a:p>
        </p:txBody>
      </p:sp>
      <p:cxnSp>
        <p:nvCxnSpPr>
          <p:cNvPr id="8" name="Straight Arrow Connector 7">
            <a:extLst>
              <a:ext uri="{FF2B5EF4-FFF2-40B4-BE49-F238E27FC236}">
                <a16:creationId xmlns:a16="http://schemas.microsoft.com/office/drawing/2014/main" id="{857DB825-D3AB-515B-FA85-A10C9E6FBAA3}"/>
              </a:ext>
            </a:extLst>
          </p:cNvPr>
          <p:cNvCxnSpPr>
            <a:cxnSpLocks/>
            <a:stCxn id="3" idx="1"/>
          </p:cNvCxnSpPr>
          <p:nvPr/>
        </p:nvCxnSpPr>
        <p:spPr>
          <a:xfrm flipH="1" flipV="1">
            <a:off x="5281127" y="2221674"/>
            <a:ext cx="2726798" cy="1207326"/>
          </a:xfrm>
          <a:prstGeom prst="straightConnector1">
            <a:avLst/>
          </a:prstGeom>
          <a:ln w="88900" cap="rnd" cmpd="sng" algn="ctr">
            <a:gradFill flip="none" rotWithShape="1">
              <a:gsLst>
                <a:gs pos="0">
                  <a:schemeClr val="accent5">
                    <a:lumMod val="40000"/>
                    <a:lumOff val="60000"/>
                  </a:schemeClr>
                </a:gs>
                <a:gs pos="46000">
                  <a:schemeClr val="accent5">
                    <a:lumMod val="95000"/>
                    <a:lumOff val="5000"/>
                  </a:schemeClr>
                </a:gs>
                <a:gs pos="100000">
                  <a:schemeClr val="accent5"/>
                </a:gs>
              </a:gsLst>
              <a:path path="circle">
                <a:fillToRect l="50000" t="130000" r="50000" b="-30000"/>
              </a:path>
              <a:tileRect/>
            </a:gradFill>
            <a:prstDash val="solid"/>
            <a:round/>
            <a:headEnd type="none" w="med" len="med"/>
            <a:tailEnd type="triangle"/>
          </a:ln>
          <a:effectLst>
            <a:outerShdw blurRad="50800" dist="38100" dir="5400000" algn="t" rotWithShape="0">
              <a:schemeClr val="accent1">
                <a:alpha val="40000"/>
              </a:schemeClr>
            </a:outerShdw>
          </a:effectLst>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239721531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a:extLst>
              <a:ext uri="{FF2B5EF4-FFF2-40B4-BE49-F238E27FC236}">
                <a16:creationId xmlns:a16="http://schemas.microsoft.com/office/drawing/2014/main" id="{2387982D-B3DA-429F-E1FC-0B0AC25BE679}"/>
              </a:ext>
            </a:extLst>
          </p:cNvPr>
          <p:cNvPicPr>
            <a:picLocks noGrp="1" noChangeAspect="1"/>
          </p:cNvPicPr>
          <p:nvPr>
            <p:ph type="pic" sz="quarter" idx="13"/>
          </p:nvPr>
        </p:nvPicPr>
        <p:blipFill rotWithShape="1">
          <a:blip r:embed="rId2">
            <a:extLst>
              <a:ext uri="{28A0092B-C50C-407E-A947-70E740481C1C}">
                <a14:useLocalDpi xmlns:a14="http://schemas.microsoft.com/office/drawing/2010/main" val="0"/>
              </a:ext>
            </a:extLst>
          </a:blip>
          <a:srcRect t="-16189" b="-16189"/>
          <a:stretch/>
        </p:blipFill>
        <p:spPr/>
      </p:pic>
      <p:sp>
        <p:nvSpPr>
          <p:cNvPr id="3" name="Text Placeholder 2">
            <a:extLst>
              <a:ext uri="{FF2B5EF4-FFF2-40B4-BE49-F238E27FC236}">
                <a16:creationId xmlns:a16="http://schemas.microsoft.com/office/drawing/2014/main" id="{82D339C9-8F9B-47A0-057A-DBACE9F18519}"/>
              </a:ext>
            </a:extLst>
          </p:cNvPr>
          <p:cNvSpPr>
            <a:spLocks noGrp="1"/>
          </p:cNvSpPr>
          <p:nvPr>
            <p:ph type="body" sz="quarter" idx="14"/>
          </p:nvPr>
        </p:nvSpPr>
        <p:spPr/>
        <p:txBody>
          <a:bodyPr/>
          <a:lstStyle/>
          <a:p>
            <a:r>
              <a:rPr lang="en-US" dirty="0"/>
              <a:t>Beneath Choose a document you can set an External or internal URL.</a:t>
            </a:r>
          </a:p>
        </p:txBody>
      </p:sp>
      <p:sp>
        <p:nvSpPr>
          <p:cNvPr id="6" name="Rectangle 5">
            <a:extLst>
              <a:ext uri="{FF2B5EF4-FFF2-40B4-BE49-F238E27FC236}">
                <a16:creationId xmlns:a16="http://schemas.microsoft.com/office/drawing/2014/main" id="{7A53590B-86BD-4E4C-084D-9FC95AD87D70}"/>
              </a:ext>
            </a:extLst>
          </p:cNvPr>
          <p:cNvSpPr/>
          <p:nvPr/>
        </p:nvSpPr>
        <p:spPr>
          <a:xfrm>
            <a:off x="172122" y="2474259"/>
            <a:ext cx="7713233" cy="1527586"/>
          </a:xfrm>
          <a:prstGeom prst="rect">
            <a:avLst/>
          </a:prstGeom>
          <a:noFill/>
          <a:ln w="76200">
            <a:solidFill>
              <a:schemeClr val="accent5"/>
            </a:solidFill>
          </a:ln>
          <a:effectLst/>
        </p:spPr>
        <p:style>
          <a:lnRef idx="2">
            <a:schemeClr val="accent1">
              <a:shade val="15000"/>
            </a:schemeClr>
          </a:lnRef>
          <a:fillRef idx="1">
            <a:schemeClr val="accent1"/>
          </a:fillRef>
          <a:effectRef idx="0">
            <a:schemeClr val="accent1"/>
          </a:effectRef>
          <a:fontRef idx="minor">
            <a:schemeClr val="lt1"/>
          </a:fontRef>
        </p:style>
        <p:txBody>
          <a:bodyPr lIns="91440" tIns="45720" rtlCol="0" anchor="ctr"/>
          <a:lstStyle/>
          <a:p>
            <a:pPr algn="ctr"/>
            <a:endParaRPr lang="en-US">
              <a:solidFill>
                <a:schemeClr val="tx1"/>
              </a:solidFill>
            </a:endParaRPr>
          </a:p>
        </p:txBody>
      </p:sp>
    </p:spTree>
    <p:extLst>
      <p:ext uri="{BB962C8B-B14F-4D97-AF65-F5344CB8AC3E}">
        <p14:creationId xmlns:p14="http://schemas.microsoft.com/office/powerpoint/2010/main" val="316265460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a:extLst>
              <a:ext uri="{FF2B5EF4-FFF2-40B4-BE49-F238E27FC236}">
                <a16:creationId xmlns:a16="http://schemas.microsoft.com/office/drawing/2014/main" id="{72540267-D538-71AA-BBDB-6677BB96D519}"/>
              </a:ext>
            </a:extLst>
          </p:cNvPr>
          <p:cNvPicPr>
            <a:picLocks noGrp="1" noChangeAspect="1"/>
          </p:cNvPicPr>
          <p:nvPr>
            <p:ph type="pic" sz="quarter" idx="13"/>
          </p:nvPr>
        </p:nvPicPr>
        <p:blipFill rotWithShape="1">
          <a:blip r:embed="rId2">
            <a:extLst>
              <a:ext uri="{28A0092B-C50C-407E-A947-70E740481C1C}">
                <a14:useLocalDpi xmlns:a14="http://schemas.microsoft.com/office/drawing/2010/main" val="0"/>
              </a:ext>
            </a:extLst>
          </a:blip>
          <a:srcRect t="-363941" b="-363941"/>
          <a:stretch/>
        </p:blipFill>
        <p:spPr/>
      </p:pic>
      <p:sp>
        <p:nvSpPr>
          <p:cNvPr id="3" name="Text Placeholder 2">
            <a:extLst>
              <a:ext uri="{FF2B5EF4-FFF2-40B4-BE49-F238E27FC236}">
                <a16:creationId xmlns:a16="http://schemas.microsoft.com/office/drawing/2014/main" id="{4FA54E2D-755F-7004-C2FE-EB8724AB1349}"/>
              </a:ext>
            </a:extLst>
          </p:cNvPr>
          <p:cNvSpPr>
            <a:spLocks noGrp="1"/>
          </p:cNvSpPr>
          <p:nvPr>
            <p:ph type="body" sz="quarter" idx="14"/>
          </p:nvPr>
        </p:nvSpPr>
        <p:spPr/>
        <p:txBody>
          <a:bodyPr/>
          <a:lstStyle/>
          <a:p>
            <a:r>
              <a:rPr lang="en-US" dirty="0"/>
              <a:t>Going live we can see our External file type have been registered. </a:t>
            </a:r>
          </a:p>
          <a:p>
            <a:r>
              <a:rPr lang="en-US" dirty="0"/>
              <a:t>You can have both an Internal and External download link at the same time. You will in this case have two Download buttons.</a:t>
            </a:r>
          </a:p>
        </p:txBody>
      </p:sp>
    </p:spTree>
    <p:extLst>
      <p:ext uri="{BB962C8B-B14F-4D97-AF65-F5344CB8AC3E}">
        <p14:creationId xmlns:p14="http://schemas.microsoft.com/office/powerpoint/2010/main" val="277835697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a:extLst>
              <a:ext uri="{FF2B5EF4-FFF2-40B4-BE49-F238E27FC236}">
                <a16:creationId xmlns:a16="http://schemas.microsoft.com/office/drawing/2014/main" id="{33FD9D1E-2D3A-4087-2FDD-A95BBC43189C}"/>
              </a:ext>
            </a:extLst>
          </p:cNvPr>
          <p:cNvPicPr>
            <a:picLocks noGrp="1" noChangeAspect="1"/>
          </p:cNvPicPr>
          <p:nvPr>
            <p:ph type="pic" sz="quarter" idx="13"/>
          </p:nvPr>
        </p:nvPicPr>
        <p:blipFill rotWithShape="1">
          <a:blip r:embed="rId2">
            <a:extLst>
              <a:ext uri="{28A0092B-C50C-407E-A947-70E740481C1C}">
                <a14:useLocalDpi xmlns:a14="http://schemas.microsoft.com/office/drawing/2010/main" val="0"/>
              </a:ext>
            </a:extLst>
          </a:blip>
          <a:srcRect l="-17040" r="-17040"/>
          <a:stretch/>
        </p:blipFill>
        <p:spPr/>
      </p:pic>
      <p:sp>
        <p:nvSpPr>
          <p:cNvPr id="3" name="Text Placeholder 2">
            <a:extLst>
              <a:ext uri="{FF2B5EF4-FFF2-40B4-BE49-F238E27FC236}">
                <a16:creationId xmlns:a16="http://schemas.microsoft.com/office/drawing/2014/main" id="{4CA6C9EA-88D3-DBA8-9CD7-3FD7B69018EF}"/>
              </a:ext>
            </a:extLst>
          </p:cNvPr>
          <p:cNvSpPr>
            <a:spLocks noGrp="1"/>
          </p:cNvSpPr>
          <p:nvPr>
            <p:ph type="body" sz="quarter" idx="14"/>
          </p:nvPr>
        </p:nvSpPr>
        <p:spPr/>
        <p:txBody>
          <a:bodyPr/>
          <a:lstStyle/>
          <a:p>
            <a:r>
              <a:rPr lang="en-US" dirty="0"/>
              <a:t>Beneath External or internal URL, you can set Color. This is for the header and footer of the card in the Card Form only. Let’s change it to Blue (logo) and change Form to Card.</a:t>
            </a:r>
          </a:p>
        </p:txBody>
      </p:sp>
      <p:sp>
        <p:nvSpPr>
          <p:cNvPr id="6" name="Rectangle 5">
            <a:extLst>
              <a:ext uri="{FF2B5EF4-FFF2-40B4-BE49-F238E27FC236}">
                <a16:creationId xmlns:a16="http://schemas.microsoft.com/office/drawing/2014/main" id="{BC41A480-8E38-FE74-DAB2-5876190DB509}"/>
              </a:ext>
            </a:extLst>
          </p:cNvPr>
          <p:cNvSpPr/>
          <p:nvPr/>
        </p:nvSpPr>
        <p:spPr>
          <a:xfrm>
            <a:off x="1336066" y="2864497"/>
            <a:ext cx="2667896" cy="3711279"/>
          </a:xfrm>
          <a:prstGeom prst="rect">
            <a:avLst/>
          </a:prstGeom>
          <a:noFill/>
          <a:ln w="76200">
            <a:solidFill>
              <a:schemeClr val="accent5"/>
            </a:solidFill>
          </a:ln>
          <a:effectLst/>
        </p:spPr>
        <p:style>
          <a:lnRef idx="2">
            <a:schemeClr val="accent1">
              <a:shade val="15000"/>
            </a:schemeClr>
          </a:lnRef>
          <a:fillRef idx="1">
            <a:schemeClr val="accent1"/>
          </a:fillRef>
          <a:effectRef idx="0">
            <a:schemeClr val="accent1"/>
          </a:effectRef>
          <a:fontRef idx="minor">
            <a:schemeClr val="lt1"/>
          </a:fontRef>
        </p:style>
        <p:txBody>
          <a:bodyPr lIns="91440" tIns="45720" rtlCol="0" anchor="ctr"/>
          <a:lstStyle/>
          <a:p>
            <a:pPr algn="ctr"/>
            <a:endParaRPr lang="en-US">
              <a:solidFill>
                <a:schemeClr val="tx1"/>
              </a:solidFill>
            </a:endParaRPr>
          </a:p>
        </p:txBody>
      </p:sp>
      <p:cxnSp>
        <p:nvCxnSpPr>
          <p:cNvPr id="8" name="Straight Arrow Connector 7">
            <a:extLst>
              <a:ext uri="{FF2B5EF4-FFF2-40B4-BE49-F238E27FC236}">
                <a16:creationId xmlns:a16="http://schemas.microsoft.com/office/drawing/2014/main" id="{C759AB72-E284-7F9D-5440-D03D396A10E7}"/>
              </a:ext>
            </a:extLst>
          </p:cNvPr>
          <p:cNvCxnSpPr>
            <a:cxnSpLocks/>
            <a:stCxn id="3" idx="1"/>
          </p:cNvCxnSpPr>
          <p:nvPr/>
        </p:nvCxnSpPr>
        <p:spPr>
          <a:xfrm flipH="1">
            <a:off x="4184076" y="3429000"/>
            <a:ext cx="3823849" cy="2663890"/>
          </a:xfrm>
          <a:prstGeom prst="straightConnector1">
            <a:avLst/>
          </a:prstGeom>
          <a:ln w="88900" cap="rnd" cmpd="sng" algn="ctr">
            <a:gradFill flip="none" rotWithShape="1">
              <a:gsLst>
                <a:gs pos="0">
                  <a:schemeClr val="accent5">
                    <a:lumMod val="40000"/>
                    <a:lumOff val="60000"/>
                  </a:schemeClr>
                </a:gs>
                <a:gs pos="46000">
                  <a:schemeClr val="accent5">
                    <a:lumMod val="95000"/>
                    <a:lumOff val="5000"/>
                  </a:schemeClr>
                </a:gs>
                <a:gs pos="100000">
                  <a:schemeClr val="accent5"/>
                </a:gs>
              </a:gsLst>
              <a:path path="circle">
                <a:fillToRect l="50000" t="130000" r="50000" b="-30000"/>
              </a:path>
              <a:tileRect/>
            </a:gradFill>
            <a:prstDash val="solid"/>
            <a:round/>
            <a:headEnd type="none" w="med" len="med"/>
            <a:tailEnd type="triangle"/>
          </a:ln>
          <a:effectLst>
            <a:outerShdw blurRad="50800" dist="38100" dir="5400000" algn="t" rotWithShape="0">
              <a:schemeClr val="accent1">
                <a:alpha val="40000"/>
              </a:schemeClr>
            </a:outerShdw>
          </a:effectLst>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75308036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descr="A screen shot of a file&#10;&#10;Description automatically generated">
            <a:extLst>
              <a:ext uri="{FF2B5EF4-FFF2-40B4-BE49-F238E27FC236}">
                <a16:creationId xmlns:a16="http://schemas.microsoft.com/office/drawing/2014/main" id="{B864C8DB-51E0-D15A-43AD-10F2A1499363}"/>
              </a:ext>
            </a:extLst>
          </p:cNvPr>
          <p:cNvPicPr>
            <a:picLocks noGrp="1" noChangeAspect="1"/>
          </p:cNvPicPr>
          <p:nvPr>
            <p:ph type="pic" sz="quarter" idx="13"/>
          </p:nvPr>
        </p:nvPicPr>
        <p:blipFill rotWithShape="1">
          <a:blip r:embed="rId2">
            <a:extLst>
              <a:ext uri="{28A0092B-C50C-407E-A947-70E740481C1C}">
                <a14:useLocalDpi xmlns:a14="http://schemas.microsoft.com/office/drawing/2010/main" val="0"/>
              </a:ext>
            </a:extLst>
          </a:blip>
          <a:srcRect t="-376" b="-376"/>
          <a:stretch/>
        </p:blipFill>
        <p:spPr/>
      </p:pic>
      <p:sp>
        <p:nvSpPr>
          <p:cNvPr id="3" name="Text Placeholder 2">
            <a:extLst>
              <a:ext uri="{FF2B5EF4-FFF2-40B4-BE49-F238E27FC236}">
                <a16:creationId xmlns:a16="http://schemas.microsoft.com/office/drawing/2014/main" id="{622BC0E3-A6EC-462F-92AF-BF0708382611}"/>
              </a:ext>
            </a:extLst>
          </p:cNvPr>
          <p:cNvSpPr>
            <a:spLocks noGrp="1"/>
          </p:cNvSpPr>
          <p:nvPr>
            <p:ph type="body" sz="quarter" idx="14"/>
          </p:nvPr>
        </p:nvSpPr>
        <p:spPr/>
        <p:txBody>
          <a:bodyPr/>
          <a:lstStyle/>
          <a:p>
            <a:r>
              <a:rPr lang="en-US" dirty="0"/>
              <a:t>Going live we can see the header and footer of have a blue background.</a:t>
            </a:r>
          </a:p>
        </p:txBody>
      </p:sp>
      <p:sp>
        <p:nvSpPr>
          <p:cNvPr id="6" name="Rectangle 5">
            <a:extLst>
              <a:ext uri="{FF2B5EF4-FFF2-40B4-BE49-F238E27FC236}">
                <a16:creationId xmlns:a16="http://schemas.microsoft.com/office/drawing/2014/main" id="{0FDDE478-A149-049C-C1B4-E76174ABC3C2}"/>
              </a:ext>
            </a:extLst>
          </p:cNvPr>
          <p:cNvSpPr/>
          <p:nvPr/>
        </p:nvSpPr>
        <p:spPr>
          <a:xfrm>
            <a:off x="365760" y="215153"/>
            <a:ext cx="4034118" cy="849854"/>
          </a:xfrm>
          <a:prstGeom prst="rect">
            <a:avLst/>
          </a:prstGeom>
          <a:noFill/>
          <a:ln w="76200">
            <a:solidFill>
              <a:schemeClr val="accent5"/>
            </a:solidFill>
          </a:ln>
          <a:effectLst/>
        </p:spPr>
        <p:style>
          <a:lnRef idx="2">
            <a:schemeClr val="accent1">
              <a:shade val="15000"/>
            </a:schemeClr>
          </a:lnRef>
          <a:fillRef idx="1">
            <a:schemeClr val="accent1"/>
          </a:fillRef>
          <a:effectRef idx="0">
            <a:schemeClr val="accent1"/>
          </a:effectRef>
          <a:fontRef idx="minor">
            <a:schemeClr val="lt1"/>
          </a:fontRef>
        </p:style>
        <p:txBody>
          <a:bodyPr lIns="91440" tIns="45720" rtlCol="0" anchor="ctr"/>
          <a:lstStyle/>
          <a:p>
            <a:pPr algn="ctr"/>
            <a:endParaRPr lang="en-US">
              <a:solidFill>
                <a:schemeClr val="tx1"/>
              </a:solidFill>
            </a:endParaRPr>
          </a:p>
        </p:txBody>
      </p:sp>
      <p:sp>
        <p:nvSpPr>
          <p:cNvPr id="7" name="Rectangle 6">
            <a:extLst>
              <a:ext uri="{FF2B5EF4-FFF2-40B4-BE49-F238E27FC236}">
                <a16:creationId xmlns:a16="http://schemas.microsoft.com/office/drawing/2014/main" id="{D17C499C-A9F9-14BB-C80E-797A41A4DF52}"/>
              </a:ext>
            </a:extLst>
          </p:cNvPr>
          <p:cNvSpPr/>
          <p:nvPr/>
        </p:nvSpPr>
        <p:spPr>
          <a:xfrm>
            <a:off x="365760" y="5794786"/>
            <a:ext cx="4034118" cy="849854"/>
          </a:xfrm>
          <a:prstGeom prst="rect">
            <a:avLst/>
          </a:prstGeom>
          <a:noFill/>
          <a:ln w="76200">
            <a:solidFill>
              <a:schemeClr val="accent5"/>
            </a:solidFill>
          </a:ln>
          <a:effectLst/>
        </p:spPr>
        <p:style>
          <a:lnRef idx="2">
            <a:schemeClr val="accent1">
              <a:shade val="15000"/>
            </a:schemeClr>
          </a:lnRef>
          <a:fillRef idx="1">
            <a:schemeClr val="accent1"/>
          </a:fillRef>
          <a:effectRef idx="0">
            <a:schemeClr val="accent1"/>
          </a:effectRef>
          <a:fontRef idx="minor">
            <a:schemeClr val="lt1"/>
          </a:fontRef>
        </p:style>
        <p:txBody>
          <a:bodyPr lIns="91440" tIns="45720" rtlCol="0" anchor="ctr"/>
          <a:lstStyle/>
          <a:p>
            <a:pPr algn="ctr"/>
            <a:endParaRPr lang="en-US">
              <a:solidFill>
                <a:schemeClr val="tx1"/>
              </a:solidFill>
            </a:endParaRPr>
          </a:p>
        </p:txBody>
      </p:sp>
      <p:cxnSp>
        <p:nvCxnSpPr>
          <p:cNvPr id="9" name="Straight Arrow Connector 8">
            <a:extLst>
              <a:ext uri="{FF2B5EF4-FFF2-40B4-BE49-F238E27FC236}">
                <a16:creationId xmlns:a16="http://schemas.microsoft.com/office/drawing/2014/main" id="{89937206-649E-1043-BFEF-43DA1ACEC948}"/>
              </a:ext>
            </a:extLst>
          </p:cNvPr>
          <p:cNvCxnSpPr>
            <a:stCxn id="3" idx="1"/>
          </p:cNvCxnSpPr>
          <p:nvPr/>
        </p:nvCxnSpPr>
        <p:spPr>
          <a:xfrm flipH="1" flipV="1">
            <a:off x="4184076" y="1237129"/>
            <a:ext cx="3823849" cy="2191871"/>
          </a:xfrm>
          <a:prstGeom prst="straightConnector1">
            <a:avLst/>
          </a:prstGeom>
          <a:ln w="88900" cap="rnd" cmpd="sng" algn="ctr">
            <a:gradFill flip="none" rotWithShape="1">
              <a:gsLst>
                <a:gs pos="0">
                  <a:schemeClr val="accent5">
                    <a:lumMod val="40000"/>
                    <a:lumOff val="60000"/>
                  </a:schemeClr>
                </a:gs>
                <a:gs pos="46000">
                  <a:schemeClr val="accent5">
                    <a:lumMod val="95000"/>
                    <a:lumOff val="5000"/>
                  </a:schemeClr>
                </a:gs>
                <a:gs pos="100000">
                  <a:schemeClr val="accent5"/>
                </a:gs>
              </a:gsLst>
              <a:path path="circle">
                <a:fillToRect l="50000" t="130000" r="50000" b="-30000"/>
              </a:path>
              <a:tileRect/>
            </a:gradFill>
            <a:prstDash val="solid"/>
            <a:round/>
            <a:headEnd type="none" w="med" len="med"/>
            <a:tailEnd type="triangle"/>
          </a:ln>
          <a:effectLst>
            <a:outerShdw blurRad="50800" dist="38100" dir="5400000" algn="t" rotWithShape="0">
              <a:schemeClr val="accent1">
                <a:alpha val="40000"/>
              </a:schemeClr>
            </a:outerShdw>
          </a:effectLst>
        </p:spPr>
        <p:style>
          <a:lnRef idx="0">
            <a:scrgbClr r="0" g="0" b="0"/>
          </a:lnRef>
          <a:fillRef idx="0">
            <a:scrgbClr r="0" g="0" b="0"/>
          </a:fillRef>
          <a:effectRef idx="0">
            <a:scrgbClr r="0" g="0" b="0"/>
          </a:effectRef>
          <a:fontRef idx="minor">
            <a:schemeClr val="tx1"/>
          </a:fontRef>
        </p:style>
      </p:cxnSp>
      <p:cxnSp>
        <p:nvCxnSpPr>
          <p:cNvPr id="11" name="Straight Arrow Connector 10">
            <a:extLst>
              <a:ext uri="{FF2B5EF4-FFF2-40B4-BE49-F238E27FC236}">
                <a16:creationId xmlns:a16="http://schemas.microsoft.com/office/drawing/2014/main" id="{E0393E8D-81DB-CA37-BDEB-4DA62101A721}"/>
              </a:ext>
            </a:extLst>
          </p:cNvPr>
          <p:cNvCxnSpPr>
            <a:cxnSpLocks/>
            <a:stCxn id="5" idx="3"/>
          </p:cNvCxnSpPr>
          <p:nvPr/>
        </p:nvCxnSpPr>
        <p:spPr>
          <a:xfrm flipH="1">
            <a:off x="4518212" y="3429000"/>
            <a:ext cx="3489713" cy="2283311"/>
          </a:xfrm>
          <a:prstGeom prst="straightConnector1">
            <a:avLst/>
          </a:prstGeom>
          <a:ln w="88900" cap="rnd" cmpd="sng" algn="ctr">
            <a:gradFill flip="none" rotWithShape="1">
              <a:gsLst>
                <a:gs pos="0">
                  <a:schemeClr val="accent5">
                    <a:lumMod val="40000"/>
                    <a:lumOff val="60000"/>
                  </a:schemeClr>
                </a:gs>
                <a:gs pos="46000">
                  <a:schemeClr val="accent5">
                    <a:lumMod val="95000"/>
                    <a:lumOff val="5000"/>
                  </a:schemeClr>
                </a:gs>
                <a:gs pos="100000">
                  <a:schemeClr val="accent5"/>
                </a:gs>
              </a:gsLst>
              <a:path path="circle">
                <a:fillToRect l="50000" t="130000" r="50000" b="-30000"/>
              </a:path>
              <a:tileRect/>
            </a:gradFill>
            <a:prstDash val="solid"/>
            <a:round/>
            <a:headEnd type="none" w="med" len="med"/>
            <a:tailEnd type="triangle"/>
          </a:ln>
          <a:effectLst>
            <a:outerShdw blurRad="50800" dist="38100" dir="5400000" algn="t" rotWithShape="0">
              <a:schemeClr val="accent1">
                <a:alpha val="40000"/>
              </a:schemeClr>
            </a:outerShdw>
          </a:effectLst>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36328046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descr="A screenshot of a computer&#10;&#10;Description automatically generated">
            <a:extLst>
              <a:ext uri="{FF2B5EF4-FFF2-40B4-BE49-F238E27FC236}">
                <a16:creationId xmlns:a16="http://schemas.microsoft.com/office/drawing/2014/main" id="{60A1CEC7-E50E-3546-6D22-9FDEB6B6E79E}"/>
              </a:ext>
            </a:extLst>
          </p:cNvPr>
          <p:cNvPicPr>
            <a:picLocks noGrp="1" noChangeAspect="1"/>
          </p:cNvPicPr>
          <p:nvPr>
            <p:ph type="pic" sz="quarter" idx="13"/>
          </p:nvPr>
        </p:nvPicPr>
        <p:blipFill rotWithShape="1">
          <a:blip r:embed="rId2">
            <a:extLst>
              <a:ext uri="{28A0092B-C50C-407E-A947-70E740481C1C}">
                <a14:useLocalDpi xmlns:a14="http://schemas.microsoft.com/office/drawing/2010/main" val="0"/>
              </a:ext>
            </a:extLst>
          </a:blip>
          <a:srcRect l="-62801" r="-62801"/>
          <a:stretch/>
        </p:blipFill>
        <p:spPr/>
      </p:pic>
      <p:sp>
        <p:nvSpPr>
          <p:cNvPr id="3" name="Text Placeholder 2">
            <a:extLst>
              <a:ext uri="{FF2B5EF4-FFF2-40B4-BE49-F238E27FC236}">
                <a16:creationId xmlns:a16="http://schemas.microsoft.com/office/drawing/2014/main" id="{18C8D98A-BC43-9AD1-8AA0-D0B53195163A}"/>
              </a:ext>
            </a:extLst>
          </p:cNvPr>
          <p:cNvSpPr>
            <a:spLocks noGrp="1"/>
          </p:cNvSpPr>
          <p:nvPr>
            <p:ph type="body" sz="quarter" idx="14"/>
          </p:nvPr>
        </p:nvSpPr>
        <p:spPr/>
        <p:txBody>
          <a:bodyPr/>
          <a:lstStyle/>
          <a:p>
            <a:r>
              <a:rPr lang="en-US" dirty="0"/>
              <a:t>Beneath Title you can set Format. First let’s see Card live, then List. </a:t>
            </a:r>
          </a:p>
        </p:txBody>
      </p:sp>
    </p:spTree>
    <p:extLst>
      <p:ext uri="{BB962C8B-B14F-4D97-AF65-F5344CB8AC3E}">
        <p14:creationId xmlns:p14="http://schemas.microsoft.com/office/powerpoint/2010/main" val="7783168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descr="A screenshot of a computer&#10;&#10;Description automatically generated">
            <a:extLst>
              <a:ext uri="{FF2B5EF4-FFF2-40B4-BE49-F238E27FC236}">
                <a16:creationId xmlns:a16="http://schemas.microsoft.com/office/drawing/2014/main" id="{B231BE8D-63AC-6986-8148-9EDBBD472773}"/>
              </a:ext>
            </a:extLst>
          </p:cNvPr>
          <p:cNvPicPr>
            <a:picLocks noGrp="1" noChangeAspect="1"/>
          </p:cNvPicPr>
          <p:nvPr>
            <p:ph type="pic" sz="quarter" idx="13"/>
          </p:nvPr>
        </p:nvPicPr>
        <p:blipFill rotWithShape="1">
          <a:blip r:embed="rId2">
            <a:extLst>
              <a:ext uri="{28A0092B-C50C-407E-A947-70E740481C1C}">
                <a14:useLocalDpi xmlns:a14="http://schemas.microsoft.com/office/drawing/2010/main" val="0"/>
              </a:ext>
            </a:extLst>
          </a:blip>
          <a:srcRect t="-11195" b="-11195"/>
          <a:stretch/>
        </p:blipFill>
        <p:spPr/>
      </p:pic>
      <p:sp>
        <p:nvSpPr>
          <p:cNvPr id="3" name="Text Placeholder 2">
            <a:extLst>
              <a:ext uri="{FF2B5EF4-FFF2-40B4-BE49-F238E27FC236}">
                <a16:creationId xmlns:a16="http://schemas.microsoft.com/office/drawing/2014/main" id="{E92DAF1C-96E4-A01F-A1B5-DC4AE1DCEE0B}"/>
              </a:ext>
            </a:extLst>
          </p:cNvPr>
          <p:cNvSpPr>
            <a:spLocks noGrp="1"/>
          </p:cNvSpPr>
          <p:nvPr>
            <p:ph type="body" sz="quarter" idx="14"/>
          </p:nvPr>
        </p:nvSpPr>
        <p:spPr/>
        <p:txBody>
          <a:bodyPr/>
          <a:lstStyle/>
          <a:p>
            <a:r>
              <a:rPr lang="en-US" dirty="0"/>
              <a:t>To go live first click the arrow to open the menu. Then click Publish.</a:t>
            </a:r>
          </a:p>
        </p:txBody>
      </p:sp>
      <p:sp>
        <p:nvSpPr>
          <p:cNvPr id="6" name="Rectangle 5">
            <a:extLst>
              <a:ext uri="{FF2B5EF4-FFF2-40B4-BE49-F238E27FC236}">
                <a16:creationId xmlns:a16="http://schemas.microsoft.com/office/drawing/2014/main" id="{5FE636E2-BBAF-8341-840D-198F36C6C87E}"/>
              </a:ext>
            </a:extLst>
          </p:cNvPr>
          <p:cNvSpPr/>
          <p:nvPr/>
        </p:nvSpPr>
        <p:spPr>
          <a:xfrm>
            <a:off x="6562165" y="5088367"/>
            <a:ext cx="645459" cy="871369"/>
          </a:xfrm>
          <a:prstGeom prst="rect">
            <a:avLst/>
          </a:prstGeom>
          <a:noFill/>
          <a:ln w="76200">
            <a:solidFill>
              <a:schemeClr val="accent5"/>
            </a:solidFill>
          </a:ln>
          <a:effectLst/>
        </p:spPr>
        <p:style>
          <a:lnRef idx="2">
            <a:schemeClr val="accent1">
              <a:shade val="15000"/>
            </a:schemeClr>
          </a:lnRef>
          <a:fillRef idx="1">
            <a:schemeClr val="accent1"/>
          </a:fillRef>
          <a:effectRef idx="0">
            <a:schemeClr val="accent1"/>
          </a:effectRef>
          <a:fontRef idx="minor">
            <a:schemeClr val="lt1"/>
          </a:fontRef>
        </p:style>
        <p:txBody>
          <a:bodyPr lIns="91440" tIns="45720" rtlCol="0" anchor="ctr"/>
          <a:lstStyle/>
          <a:p>
            <a:pPr algn="ctr"/>
            <a:endParaRPr lang="en-US">
              <a:solidFill>
                <a:schemeClr val="tx1"/>
              </a:solidFill>
            </a:endParaRPr>
          </a:p>
        </p:txBody>
      </p:sp>
      <p:sp>
        <p:nvSpPr>
          <p:cNvPr id="7" name="Rectangle 6">
            <a:extLst>
              <a:ext uri="{FF2B5EF4-FFF2-40B4-BE49-F238E27FC236}">
                <a16:creationId xmlns:a16="http://schemas.microsoft.com/office/drawing/2014/main" id="{E949C610-E318-28AC-3C74-860DDF2D5C0C}"/>
              </a:ext>
            </a:extLst>
          </p:cNvPr>
          <p:cNvSpPr/>
          <p:nvPr/>
        </p:nvSpPr>
        <p:spPr>
          <a:xfrm>
            <a:off x="215152" y="3429000"/>
            <a:ext cx="1861073" cy="777240"/>
          </a:xfrm>
          <a:prstGeom prst="rect">
            <a:avLst/>
          </a:prstGeom>
          <a:noFill/>
          <a:ln w="76200">
            <a:solidFill>
              <a:schemeClr val="accent5"/>
            </a:solidFill>
          </a:ln>
          <a:effectLst/>
        </p:spPr>
        <p:style>
          <a:lnRef idx="2">
            <a:schemeClr val="accent1">
              <a:shade val="15000"/>
            </a:schemeClr>
          </a:lnRef>
          <a:fillRef idx="1">
            <a:schemeClr val="accent1"/>
          </a:fillRef>
          <a:effectRef idx="0">
            <a:schemeClr val="accent1"/>
          </a:effectRef>
          <a:fontRef idx="minor">
            <a:schemeClr val="lt1"/>
          </a:fontRef>
        </p:style>
        <p:txBody>
          <a:bodyPr lIns="91440" tIns="45720" rtlCol="0" anchor="ctr"/>
          <a:lstStyle/>
          <a:p>
            <a:pPr algn="ctr"/>
            <a:endParaRPr lang="en-US">
              <a:solidFill>
                <a:schemeClr val="tx1"/>
              </a:solidFill>
            </a:endParaRPr>
          </a:p>
        </p:txBody>
      </p:sp>
      <p:cxnSp>
        <p:nvCxnSpPr>
          <p:cNvPr id="9" name="Straight Arrow Connector 8">
            <a:extLst>
              <a:ext uri="{FF2B5EF4-FFF2-40B4-BE49-F238E27FC236}">
                <a16:creationId xmlns:a16="http://schemas.microsoft.com/office/drawing/2014/main" id="{C6E47C77-99E7-119F-11FA-0006F2D8DD68}"/>
              </a:ext>
            </a:extLst>
          </p:cNvPr>
          <p:cNvCxnSpPr>
            <a:stCxn id="5" idx="3"/>
          </p:cNvCxnSpPr>
          <p:nvPr/>
        </p:nvCxnSpPr>
        <p:spPr>
          <a:xfrm flipH="1">
            <a:off x="7057016" y="3429000"/>
            <a:ext cx="950909" cy="1573306"/>
          </a:xfrm>
          <a:prstGeom prst="straightConnector1">
            <a:avLst/>
          </a:prstGeom>
          <a:ln w="88900" cap="rnd" cmpd="sng" algn="ctr">
            <a:gradFill flip="none" rotWithShape="1">
              <a:gsLst>
                <a:gs pos="0">
                  <a:schemeClr val="accent5">
                    <a:lumMod val="40000"/>
                    <a:lumOff val="60000"/>
                  </a:schemeClr>
                </a:gs>
                <a:gs pos="46000">
                  <a:schemeClr val="accent5">
                    <a:lumMod val="95000"/>
                    <a:lumOff val="5000"/>
                  </a:schemeClr>
                </a:gs>
                <a:gs pos="100000">
                  <a:schemeClr val="accent5"/>
                </a:gs>
              </a:gsLst>
              <a:path path="circle">
                <a:fillToRect l="50000" t="130000" r="50000" b="-30000"/>
              </a:path>
              <a:tileRect/>
            </a:gradFill>
            <a:prstDash val="solid"/>
            <a:round/>
            <a:headEnd type="none" w="med" len="med"/>
            <a:tailEnd type="triangle"/>
          </a:ln>
          <a:effectLst>
            <a:outerShdw blurRad="50800" dist="38100" dir="5400000" algn="t" rotWithShape="0">
              <a:schemeClr val="accent1">
                <a:alpha val="40000"/>
              </a:schemeClr>
            </a:outerShdw>
          </a:effectLst>
        </p:spPr>
        <p:style>
          <a:lnRef idx="0">
            <a:scrgbClr r="0" g="0" b="0"/>
          </a:lnRef>
          <a:fillRef idx="0">
            <a:scrgbClr r="0" g="0" b="0"/>
          </a:fillRef>
          <a:effectRef idx="0">
            <a:scrgbClr r="0" g="0" b="0"/>
          </a:effectRef>
          <a:fontRef idx="minor">
            <a:schemeClr val="tx1"/>
          </a:fontRef>
        </p:style>
      </p:cxnSp>
      <p:cxnSp>
        <p:nvCxnSpPr>
          <p:cNvPr id="11" name="Straight Arrow Connector 10">
            <a:extLst>
              <a:ext uri="{FF2B5EF4-FFF2-40B4-BE49-F238E27FC236}">
                <a16:creationId xmlns:a16="http://schemas.microsoft.com/office/drawing/2014/main" id="{7FF1967A-BCE5-3609-CA2E-CD844DACDE55}"/>
              </a:ext>
            </a:extLst>
          </p:cNvPr>
          <p:cNvCxnSpPr>
            <a:stCxn id="6" idx="1"/>
          </p:cNvCxnSpPr>
          <p:nvPr/>
        </p:nvCxnSpPr>
        <p:spPr>
          <a:xfrm flipH="1" flipV="1">
            <a:off x="2151529" y="4066391"/>
            <a:ext cx="4410636" cy="1457661"/>
          </a:xfrm>
          <a:prstGeom prst="straightConnector1">
            <a:avLst/>
          </a:prstGeom>
          <a:ln w="88900" cap="rnd" cmpd="sng" algn="ctr">
            <a:gradFill flip="none" rotWithShape="1">
              <a:gsLst>
                <a:gs pos="0">
                  <a:schemeClr val="accent5">
                    <a:lumMod val="40000"/>
                    <a:lumOff val="60000"/>
                  </a:schemeClr>
                </a:gs>
                <a:gs pos="46000">
                  <a:schemeClr val="accent5">
                    <a:lumMod val="95000"/>
                    <a:lumOff val="5000"/>
                  </a:schemeClr>
                </a:gs>
                <a:gs pos="100000">
                  <a:schemeClr val="accent5"/>
                </a:gs>
              </a:gsLst>
              <a:path path="circle">
                <a:fillToRect l="50000" t="130000" r="50000" b="-30000"/>
              </a:path>
              <a:tileRect/>
            </a:gradFill>
            <a:prstDash val="solid"/>
            <a:round/>
            <a:headEnd type="none" w="med" len="med"/>
            <a:tailEnd type="triangle"/>
          </a:ln>
          <a:effectLst>
            <a:outerShdw blurRad="50800" dist="38100" dir="5400000" algn="t" rotWithShape="0">
              <a:schemeClr val="accent1">
                <a:alpha val="40000"/>
              </a:schemeClr>
            </a:outerShdw>
          </a:effectLst>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26728640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descr="A screenshot of a computer&#10;&#10;Description automatically generated">
            <a:extLst>
              <a:ext uri="{FF2B5EF4-FFF2-40B4-BE49-F238E27FC236}">
                <a16:creationId xmlns:a16="http://schemas.microsoft.com/office/drawing/2014/main" id="{570CD293-6B6D-4BFF-D5F2-C9D281F24CCE}"/>
              </a:ext>
            </a:extLst>
          </p:cNvPr>
          <p:cNvPicPr>
            <a:picLocks noGrp="1" noChangeAspect="1"/>
          </p:cNvPicPr>
          <p:nvPr>
            <p:ph type="pic" sz="quarter" idx="13"/>
          </p:nvPr>
        </p:nvPicPr>
        <p:blipFill>
          <a:blip r:embed="rId2">
            <a:extLst>
              <a:ext uri="{28A0092B-C50C-407E-A947-70E740481C1C}">
                <a14:useLocalDpi xmlns:a14="http://schemas.microsoft.com/office/drawing/2010/main" val="0"/>
              </a:ext>
            </a:extLst>
          </a:blip>
          <a:srcRect l="474" r="474"/>
          <a:stretch>
            <a:fillRect/>
          </a:stretch>
        </p:blipFill>
        <p:spPr/>
      </p:pic>
      <p:sp>
        <p:nvSpPr>
          <p:cNvPr id="3" name="Text Placeholder 2">
            <a:extLst>
              <a:ext uri="{FF2B5EF4-FFF2-40B4-BE49-F238E27FC236}">
                <a16:creationId xmlns:a16="http://schemas.microsoft.com/office/drawing/2014/main" id="{E86601FA-3D39-AF11-B108-15F622EE1721}"/>
              </a:ext>
            </a:extLst>
          </p:cNvPr>
          <p:cNvSpPr>
            <a:spLocks noGrp="1"/>
          </p:cNvSpPr>
          <p:nvPr>
            <p:ph type="body" sz="quarter" idx="14"/>
          </p:nvPr>
        </p:nvSpPr>
        <p:spPr/>
        <p:txBody>
          <a:bodyPr/>
          <a:lstStyle/>
          <a:p>
            <a:r>
              <a:rPr lang="en-US" dirty="0"/>
              <a:t>Click View live to open your webpage and see what you created.</a:t>
            </a:r>
          </a:p>
        </p:txBody>
      </p:sp>
      <p:cxnSp>
        <p:nvCxnSpPr>
          <p:cNvPr id="7" name="Straight Arrow Connector 6">
            <a:extLst>
              <a:ext uri="{FF2B5EF4-FFF2-40B4-BE49-F238E27FC236}">
                <a16:creationId xmlns:a16="http://schemas.microsoft.com/office/drawing/2014/main" id="{F52C7B1E-DDF9-D1F4-50A3-39484F0927FE}"/>
              </a:ext>
            </a:extLst>
          </p:cNvPr>
          <p:cNvCxnSpPr>
            <a:cxnSpLocks/>
            <a:stCxn id="5" idx="3"/>
          </p:cNvCxnSpPr>
          <p:nvPr/>
        </p:nvCxnSpPr>
        <p:spPr>
          <a:xfrm flipH="1" flipV="1">
            <a:off x="4847771" y="1146627"/>
            <a:ext cx="3160154" cy="2282373"/>
          </a:xfrm>
          <a:prstGeom prst="straightConnector1">
            <a:avLst/>
          </a:prstGeom>
          <a:ln w="88900" cap="rnd" cmpd="sng" algn="ctr">
            <a:gradFill flip="none" rotWithShape="1">
              <a:gsLst>
                <a:gs pos="0">
                  <a:schemeClr val="accent5">
                    <a:lumMod val="40000"/>
                    <a:lumOff val="60000"/>
                  </a:schemeClr>
                </a:gs>
                <a:gs pos="46000">
                  <a:schemeClr val="accent5">
                    <a:lumMod val="95000"/>
                    <a:lumOff val="5000"/>
                  </a:schemeClr>
                </a:gs>
                <a:gs pos="100000">
                  <a:schemeClr val="accent5"/>
                </a:gs>
              </a:gsLst>
              <a:path path="circle">
                <a:fillToRect l="50000" t="130000" r="50000" b="-30000"/>
              </a:path>
              <a:tileRect/>
            </a:gradFill>
            <a:prstDash val="solid"/>
            <a:round/>
            <a:headEnd type="none" w="med" len="med"/>
            <a:tailEnd type="triangle"/>
          </a:ln>
          <a:effectLst>
            <a:outerShdw blurRad="50800" dist="38100" dir="5400000" algn="t" rotWithShape="0">
              <a:schemeClr val="accent1">
                <a:alpha val="40000"/>
              </a:schemeClr>
            </a:outerShdw>
          </a:effectLst>
        </p:spPr>
        <p:style>
          <a:lnRef idx="0">
            <a:scrgbClr r="0" g="0" b="0"/>
          </a:lnRef>
          <a:fillRef idx="0">
            <a:scrgbClr r="0" g="0" b="0"/>
          </a:fillRef>
          <a:effectRef idx="0">
            <a:scrgbClr r="0" g="0" b="0"/>
          </a:effectRef>
          <a:fontRef idx="minor">
            <a:schemeClr val="tx1"/>
          </a:fontRef>
        </p:style>
      </p:cxnSp>
      <p:sp>
        <p:nvSpPr>
          <p:cNvPr id="8" name="Rectangle 7">
            <a:extLst>
              <a:ext uri="{FF2B5EF4-FFF2-40B4-BE49-F238E27FC236}">
                <a16:creationId xmlns:a16="http://schemas.microsoft.com/office/drawing/2014/main" id="{19E7927E-2988-3175-660D-9BFD2282075E}"/>
              </a:ext>
            </a:extLst>
          </p:cNvPr>
          <p:cNvSpPr/>
          <p:nvPr/>
        </p:nvSpPr>
        <p:spPr>
          <a:xfrm>
            <a:off x="4107542" y="319314"/>
            <a:ext cx="1335314" cy="624115"/>
          </a:xfrm>
          <a:prstGeom prst="rect">
            <a:avLst/>
          </a:prstGeom>
          <a:noFill/>
          <a:ln w="76200">
            <a:solidFill>
              <a:schemeClr val="accent5"/>
            </a:solidFill>
          </a:ln>
          <a:effectLst/>
        </p:spPr>
        <p:style>
          <a:lnRef idx="2">
            <a:schemeClr val="accent1">
              <a:shade val="15000"/>
            </a:schemeClr>
          </a:lnRef>
          <a:fillRef idx="1">
            <a:schemeClr val="accent1"/>
          </a:fillRef>
          <a:effectRef idx="0">
            <a:schemeClr val="accent1"/>
          </a:effectRef>
          <a:fontRef idx="minor">
            <a:schemeClr val="lt1"/>
          </a:fontRef>
        </p:style>
        <p:txBody>
          <a:bodyPr lIns="91440" tIns="45720" rtlCol="0" anchor="ctr"/>
          <a:lstStyle/>
          <a:p>
            <a:pPr algn="ctr"/>
            <a:endParaRPr lang="en-US">
              <a:solidFill>
                <a:schemeClr val="tx1"/>
              </a:solidFill>
            </a:endParaRPr>
          </a:p>
        </p:txBody>
      </p:sp>
    </p:spTree>
    <p:extLst>
      <p:ext uri="{BB962C8B-B14F-4D97-AF65-F5344CB8AC3E}">
        <p14:creationId xmlns:p14="http://schemas.microsoft.com/office/powerpoint/2010/main" val="30717038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descr="A screenshot of a computer&#10;&#10;Description automatically generated">
            <a:extLst>
              <a:ext uri="{FF2B5EF4-FFF2-40B4-BE49-F238E27FC236}">
                <a16:creationId xmlns:a16="http://schemas.microsoft.com/office/drawing/2014/main" id="{C4FDB828-AF00-68B9-0AA6-0C3647E010C3}"/>
              </a:ext>
            </a:extLst>
          </p:cNvPr>
          <p:cNvPicPr>
            <a:picLocks noGrp="1" noChangeAspect="1"/>
          </p:cNvPicPr>
          <p:nvPr>
            <p:ph type="pic" sz="quarter" idx="13"/>
          </p:nvPr>
        </p:nvPicPr>
        <p:blipFill rotWithShape="1">
          <a:blip r:embed="rId2">
            <a:extLst>
              <a:ext uri="{28A0092B-C50C-407E-A947-70E740481C1C}">
                <a14:useLocalDpi xmlns:a14="http://schemas.microsoft.com/office/drawing/2010/main" val="0"/>
              </a:ext>
            </a:extLst>
          </a:blip>
          <a:srcRect t="-26386" b="-26386"/>
          <a:stretch/>
        </p:blipFill>
        <p:spPr/>
      </p:pic>
      <p:sp>
        <p:nvSpPr>
          <p:cNvPr id="3" name="Text Placeholder 2">
            <a:extLst>
              <a:ext uri="{FF2B5EF4-FFF2-40B4-BE49-F238E27FC236}">
                <a16:creationId xmlns:a16="http://schemas.microsoft.com/office/drawing/2014/main" id="{49AC59A2-6E11-3E5A-99BD-63D67288C56D}"/>
              </a:ext>
            </a:extLst>
          </p:cNvPr>
          <p:cNvSpPr>
            <a:spLocks noGrp="1"/>
          </p:cNvSpPr>
          <p:nvPr>
            <p:ph type="body" sz="quarter" idx="14"/>
          </p:nvPr>
        </p:nvSpPr>
        <p:spPr/>
        <p:txBody>
          <a:bodyPr/>
          <a:lstStyle/>
          <a:p>
            <a:r>
              <a:rPr lang="en-US" dirty="0"/>
              <a:t>Card Format live. We will get to adding files later.</a:t>
            </a:r>
          </a:p>
          <a:p>
            <a:r>
              <a:rPr lang="en-US" dirty="0"/>
              <a:t>Notice that each file type have its own icon.</a:t>
            </a:r>
          </a:p>
        </p:txBody>
      </p:sp>
    </p:spTree>
    <p:extLst>
      <p:ext uri="{BB962C8B-B14F-4D97-AF65-F5344CB8AC3E}">
        <p14:creationId xmlns:p14="http://schemas.microsoft.com/office/powerpoint/2010/main" val="18711218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descr="A screenshot of a computer&#10;&#10;Description automatically generated">
            <a:extLst>
              <a:ext uri="{FF2B5EF4-FFF2-40B4-BE49-F238E27FC236}">
                <a16:creationId xmlns:a16="http://schemas.microsoft.com/office/drawing/2014/main" id="{7607E9F3-E16B-0420-8A49-9E61F2BB31D6}"/>
              </a:ext>
            </a:extLst>
          </p:cNvPr>
          <p:cNvPicPr>
            <a:picLocks noGrp="1" noChangeAspect="1"/>
          </p:cNvPicPr>
          <p:nvPr>
            <p:ph type="pic" sz="quarter" idx="13"/>
          </p:nvPr>
        </p:nvPicPr>
        <p:blipFill rotWithShape="1">
          <a:blip r:embed="rId2">
            <a:extLst>
              <a:ext uri="{28A0092B-C50C-407E-A947-70E740481C1C}">
                <a14:useLocalDpi xmlns:a14="http://schemas.microsoft.com/office/drawing/2010/main" val="0"/>
              </a:ext>
            </a:extLst>
          </a:blip>
          <a:srcRect t="-155204" b="-155204"/>
          <a:stretch/>
        </p:blipFill>
        <p:spPr/>
      </p:pic>
      <p:sp>
        <p:nvSpPr>
          <p:cNvPr id="3" name="Text Placeholder 2">
            <a:extLst>
              <a:ext uri="{FF2B5EF4-FFF2-40B4-BE49-F238E27FC236}">
                <a16:creationId xmlns:a16="http://schemas.microsoft.com/office/drawing/2014/main" id="{64AF6D8B-7789-94C6-C7C0-EBA4D5C8D1E0}"/>
              </a:ext>
            </a:extLst>
          </p:cNvPr>
          <p:cNvSpPr>
            <a:spLocks noGrp="1"/>
          </p:cNvSpPr>
          <p:nvPr>
            <p:ph type="body" sz="quarter" idx="14"/>
          </p:nvPr>
        </p:nvSpPr>
        <p:spPr/>
        <p:txBody>
          <a:bodyPr/>
          <a:lstStyle/>
          <a:p>
            <a:r>
              <a:rPr lang="en-US" dirty="0"/>
              <a:t>List Format live. We will use this Format for the rest of this guide.</a:t>
            </a:r>
          </a:p>
        </p:txBody>
      </p:sp>
    </p:spTree>
    <p:extLst>
      <p:ext uri="{BB962C8B-B14F-4D97-AF65-F5344CB8AC3E}">
        <p14:creationId xmlns:p14="http://schemas.microsoft.com/office/powerpoint/2010/main" val="15737308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descr="A screenshot of a computer&#10;&#10;Description automatically generated">
            <a:extLst>
              <a:ext uri="{FF2B5EF4-FFF2-40B4-BE49-F238E27FC236}">
                <a16:creationId xmlns:a16="http://schemas.microsoft.com/office/drawing/2014/main" id="{9E4C7A3F-29EB-9BE8-9AA7-A0B5BD86B3FA}"/>
              </a:ext>
            </a:extLst>
          </p:cNvPr>
          <p:cNvPicPr>
            <a:picLocks noGrp="1" noChangeAspect="1"/>
          </p:cNvPicPr>
          <p:nvPr>
            <p:ph type="pic" sz="quarter" idx="13"/>
          </p:nvPr>
        </p:nvPicPr>
        <p:blipFill rotWithShape="1">
          <a:blip r:embed="rId2">
            <a:extLst>
              <a:ext uri="{28A0092B-C50C-407E-A947-70E740481C1C}">
                <a14:useLocalDpi xmlns:a14="http://schemas.microsoft.com/office/drawing/2010/main" val="0"/>
              </a:ext>
            </a:extLst>
          </a:blip>
          <a:srcRect l="-54491" r="-54491"/>
          <a:stretch/>
        </p:blipFill>
        <p:spPr/>
      </p:pic>
      <p:sp>
        <p:nvSpPr>
          <p:cNvPr id="3" name="Text Placeholder 2">
            <a:extLst>
              <a:ext uri="{FF2B5EF4-FFF2-40B4-BE49-F238E27FC236}">
                <a16:creationId xmlns:a16="http://schemas.microsoft.com/office/drawing/2014/main" id="{5274269E-3753-8689-5721-AB06D043330C}"/>
              </a:ext>
            </a:extLst>
          </p:cNvPr>
          <p:cNvSpPr>
            <a:spLocks noGrp="1"/>
          </p:cNvSpPr>
          <p:nvPr>
            <p:ph type="body" sz="quarter" idx="14"/>
          </p:nvPr>
        </p:nvSpPr>
        <p:spPr/>
        <p:txBody>
          <a:bodyPr/>
          <a:lstStyle/>
          <a:p>
            <a:r>
              <a:rPr lang="en-US" dirty="0"/>
              <a:t>Beneath Format you can Choose color for your text. Let’s change it to Orange.</a:t>
            </a:r>
          </a:p>
        </p:txBody>
      </p:sp>
      <p:sp>
        <p:nvSpPr>
          <p:cNvPr id="6" name="Rectangle 5">
            <a:extLst>
              <a:ext uri="{FF2B5EF4-FFF2-40B4-BE49-F238E27FC236}">
                <a16:creationId xmlns:a16="http://schemas.microsoft.com/office/drawing/2014/main" id="{46EE3072-39D3-1D40-D0D2-1AE0FE457A3C}"/>
              </a:ext>
            </a:extLst>
          </p:cNvPr>
          <p:cNvSpPr/>
          <p:nvPr/>
        </p:nvSpPr>
        <p:spPr>
          <a:xfrm>
            <a:off x="2291379" y="1495313"/>
            <a:ext cx="3216536" cy="4830183"/>
          </a:xfrm>
          <a:prstGeom prst="rect">
            <a:avLst/>
          </a:prstGeom>
          <a:noFill/>
          <a:ln w="76200">
            <a:solidFill>
              <a:schemeClr val="accent5"/>
            </a:solidFill>
          </a:ln>
          <a:effectLst/>
        </p:spPr>
        <p:style>
          <a:lnRef idx="2">
            <a:schemeClr val="accent1">
              <a:shade val="15000"/>
            </a:schemeClr>
          </a:lnRef>
          <a:fillRef idx="1">
            <a:schemeClr val="accent1"/>
          </a:fillRef>
          <a:effectRef idx="0">
            <a:schemeClr val="accent1"/>
          </a:effectRef>
          <a:fontRef idx="minor">
            <a:schemeClr val="lt1"/>
          </a:fontRef>
        </p:style>
        <p:txBody>
          <a:bodyPr lIns="91440" tIns="45720" rtlCol="0" anchor="ctr"/>
          <a:lstStyle/>
          <a:p>
            <a:pPr algn="ctr"/>
            <a:endParaRPr lang="en-US">
              <a:solidFill>
                <a:schemeClr val="tx1"/>
              </a:solidFill>
            </a:endParaRPr>
          </a:p>
        </p:txBody>
      </p:sp>
      <p:cxnSp>
        <p:nvCxnSpPr>
          <p:cNvPr id="8" name="Straight Arrow Connector 7">
            <a:extLst>
              <a:ext uri="{FF2B5EF4-FFF2-40B4-BE49-F238E27FC236}">
                <a16:creationId xmlns:a16="http://schemas.microsoft.com/office/drawing/2014/main" id="{A7DDF016-0DE0-FF72-B855-05E1E16EB9B9}"/>
              </a:ext>
            </a:extLst>
          </p:cNvPr>
          <p:cNvCxnSpPr>
            <a:stCxn id="3" idx="1"/>
          </p:cNvCxnSpPr>
          <p:nvPr/>
        </p:nvCxnSpPr>
        <p:spPr>
          <a:xfrm flipH="1">
            <a:off x="5604734" y="3429000"/>
            <a:ext cx="2403191" cy="1530275"/>
          </a:xfrm>
          <a:prstGeom prst="straightConnector1">
            <a:avLst/>
          </a:prstGeom>
          <a:ln w="88900" cap="rnd" cmpd="sng" algn="ctr">
            <a:gradFill flip="none" rotWithShape="1">
              <a:gsLst>
                <a:gs pos="0">
                  <a:schemeClr val="accent5">
                    <a:lumMod val="40000"/>
                    <a:lumOff val="60000"/>
                  </a:schemeClr>
                </a:gs>
                <a:gs pos="46000">
                  <a:schemeClr val="accent5">
                    <a:lumMod val="95000"/>
                    <a:lumOff val="5000"/>
                  </a:schemeClr>
                </a:gs>
                <a:gs pos="100000">
                  <a:schemeClr val="accent5"/>
                </a:gs>
              </a:gsLst>
              <a:path path="circle">
                <a:fillToRect l="50000" t="130000" r="50000" b="-30000"/>
              </a:path>
              <a:tileRect/>
            </a:gradFill>
            <a:prstDash val="solid"/>
            <a:round/>
            <a:headEnd type="none" w="med" len="med"/>
            <a:tailEnd type="triangle"/>
          </a:ln>
          <a:effectLst>
            <a:outerShdw blurRad="50800" dist="38100" dir="5400000" algn="t" rotWithShape="0">
              <a:schemeClr val="accent1">
                <a:alpha val="40000"/>
              </a:schemeClr>
            </a:outerShdw>
          </a:effectLst>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3534337113"/>
      </p:ext>
    </p:extLst>
  </p:cSld>
  <p:clrMapOvr>
    <a:masterClrMapping/>
  </p:clrMapOvr>
</p:sld>
</file>

<file path=ppt/theme/theme1.xml><?xml version="1.0" encoding="utf-8"?>
<a:theme xmlns:a="http://schemas.openxmlformats.org/drawingml/2006/main" name="Office Theme">
  <a:themeElements>
    <a:clrScheme name="Lightwave3D">
      <a:dk1>
        <a:sysClr val="windowText" lastClr="000000"/>
      </a:dk1>
      <a:lt1>
        <a:srgbClr val="F7F5ED"/>
      </a:lt1>
      <a:dk2>
        <a:srgbClr val="44546A"/>
      </a:dk2>
      <a:lt2>
        <a:srgbClr val="E7E6E6"/>
      </a:lt2>
      <a:accent1>
        <a:srgbClr val="000000"/>
      </a:accent1>
      <a:accent2>
        <a:srgbClr val="F7F5ED"/>
      </a:accent2>
      <a:accent3>
        <a:srgbClr val="333333"/>
      </a:accent3>
      <a:accent4>
        <a:srgbClr val="CCCCCC"/>
      </a:accent4>
      <a:accent5>
        <a:srgbClr val="F2A900"/>
      </a:accent5>
      <a:accent6>
        <a:srgbClr val="0079C3"/>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noFill/>
        <a:ln w="76200">
          <a:solidFill>
            <a:schemeClr val="accent5"/>
          </a:solidFill>
        </a:ln>
        <a:effectLst/>
      </a:spPr>
      <a:bodyPr lIns="91440" tIns="45720" rtlCol="0" anchor="ctr"/>
      <a:lstStyle>
        <a:defPPr algn="ctr">
          <a:defRPr>
            <a:solidFill>
              <a:schemeClr val="tx1"/>
            </a:solidFill>
          </a:defRPr>
        </a:defPPr>
      </a:lstStyle>
      <a:style>
        <a:lnRef idx="2">
          <a:schemeClr val="accent1">
            <a:shade val="15000"/>
          </a:schemeClr>
        </a:lnRef>
        <a:fillRef idx="1">
          <a:schemeClr val="accent1"/>
        </a:fillRef>
        <a:effectRef idx="0">
          <a:schemeClr val="accent1"/>
        </a:effectRef>
        <a:fontRef idx="minor">
          <a:schemeClr val="lt1"/>
        </a:fontRef>
      </a:style>
    </a:spDef>
    <a:lnDef>
      <a:spPr>
        <a:ln w="88900" cap="rnd" cmpd="sng" algn="ctr">
          <a:gradFill flip="none" rotWithShape="1">
            <a:gsLst>
              <a:gs pos="0">
                <a:schemeClr val="accent5">
                  <a:lumMod val="40000"/>
                  <a:lumOff val="60000"/>
                </a:schemeClr>
              </a:gs>
              <a:gs pos="46000">
                <a:schemeClr val="accent5">
                  <a:lumMod val="95000"/>
                  <a:lumOff val="5000"/>
                </a:schemeClr>
              </a:gs>
              <a:gs pos="100000">
                <a:schemeClr val="accent5"/>
              </a:gs>
            </a:gsLst>
            <a:path path="circle">
              <a:fillToRect l="50000" t="130000" r="50000" b="-30000"/>
            </a:path>
            <a:tileRect/>
          </a:gradFill>
          <a:prstDash val="solid"/>
          <a:round/>
          <a:headEnd type="none" w="med" len="med"/>
          <a:tailEnd type="arrow" w="med" len="med"/>
        </a:ln>
        <a:effectLst>
          <a:outerShdw blurRad="50800" dist="38100" dir="5400000" algn="t" rotWithShape="0">
            <a:schemeClr val="accent1">
              <a:alpha val="40000"/>
            </a:schemeClr>
          </a:outerShdw>
        </a:effectLst>
      </a:spPr>
      <a:bodyPr/>
      <a:lstStyle/>
      <a:style>
        <a:lnRef idx="0">
          <a:scrgbClr r="0" g="0" b="0"/>
        </a:lnRef>
        <a:fillRef idx="0">
          <a:scrgbClr r="0" g="0" b="0"/>
        </a:fillRef>
        <a:effectRef idx="0">
          <a:scrgbClr r="0" g="0" b="0"/>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898</TotalTime>
  <Words>552</Words>
  <Application>Microsoft Office PowerPoint</Application>
  <PresentationFormat>Widescreen</PresentationFormat>
  <Paragraphs>44</Paragraphs>
  <Slides>34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34</vt:i4>
      </vt:variant>
    </vt:vector>
  </HeadingPairs>
  <TitlesOfParts>
    <vt:vector size="38" baseType="lpstr">
      <vt:lpstr>Arial</vt:lpstr>
      <vt:lpstr>Calibri</vt:lpstr>
      <vt:lpstr>Calibri Light</vt:lpstr>
      <vt:lpstr>Office Theme</vt:lpstr>
      <vt:lpstr>Guide for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Titel Block</dc:title>
  <dc:creator>Michael Lundager</dc:creator>
  <cp:lastModifiedBy>Michael Lundager</cp:lastModifiedBy>
  <cp:revision>154</cp:revision>
  <dcterms:created xsi:type="dcterms:W3CDTF">2023-11-16T12:05:29Z</dcterms:created>
  <dcterms:modified xsi:type="dcterms:W3CDTF">2023-11-25T09:51:16Z</dcterms:modified>
</cp:coreProperties>
</file>