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3" r:id="rId4"/>
    <p:sldId id="284" r:id="rId5"/>
    <p:sldId id="285" r:id="rId6"/>
    <p:sldId id="289" r:id="rId7"/>
    <p:sldId id="262" r:id="rId8"/>
    <p:sldId id="286" r:id="rId9"/>
    <p:sldId id="287" r:id="rId10"/>
    <p:sldId id="288" r:id="rId11"/>
    <p:sldId id="290" r:id="rId12"/>
    <p:sldId id="291" r:id="rId13"/>
    <p:sldId id="292" r:id="rId14"/>
    <p:sldId id="293" r:id="rId15"/>
    <p:sldId id="294" r:id="rId16"/>
    <p:sldId id="29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2" autoAdjust="0"/>
    <p:restoredTop sz="94660"/>
  </p:normalViewPr>
  <p:slideViewPr>
    <p:cSldViewPr snapToGrid="0">
      <p:cViewPr varScale="1">
        <p:scale>
          <a:sx n="71" d="100"/>
          <a:sy n="71" d="100"/>
        </p:scale>
        <p:origin x="12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15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_page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77119-C277-A4C9-04F8-716924C002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ctrTitle" hasCustomPrompt="1"/>
          </p:nvPr>
        </p:nvSpPr>
        <p:spPr>
          <a:xfrm>
            <a:off x="1509486" y="2282374"/>
            <a:ext cx="9144000" cy="928914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Guide for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41078D1-C1C4-92F2-FEA5-26139B346C93}"/>
              </a:ext>
            </a:extLst>
          </p:cNvPr>
          <p:cNvSpPr txBox="1">
            <a:spLocks/>
          </p:cNvSpPr>
          <p:nvPr userDrawn="1"/>
        </p:nvSpPr>
        <p:spPr>
          <a:xfrm>
            <a:off x="1407886" y="3726547"/>
            <a:ext cx="9144000" cy="9289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F94CE8C-DB1C-2375-FB60-61C0E9A982CA}"/>
              </a:ext>
            </a:extLst>
          </p:cNvPr>
          <p:cNvCxnSpPr/>
          <p:nvPr userDrawn="1"/>
        </p:nvCxnSpPr>
        <p:spPr>
          <a:xfrm>
            <a:off x="1407886" y="3468917"/>
            <a:ext cx="9347200" cy="0"/>
          </a:xfrm>
          <a:prstGeom prst="line">
            <a:avLst/>
          </a:prstGeom>
          <a:ln w="76200">
            <a:solidFill>
              <a:schemeClr val="accent5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A74B54D-E3AE-7623-FC33-4EAFED7A8E9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09713" y="3725863"/>
            <a:ext cx="9144000" cy="1193800"/>
          </a:xfrm>
        </p:spPr>
        <p:txBody>
          <a:bodyPr anchor="ctr" anchorCtr="1"/>
          <a:lstStyle>
            <a:lvl1pPr marL="0" indent="0">
              <a:buNone/>
              <a:defRPr sz="60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9459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8E66C02-7FEC-0BCB-3B09-8FC3CB77D5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132A64-D56B-E1F2-40F4-C85A987B5B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A8AF90-6CA7-6DBC-2C2F-64215EEF07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CF4C14-7B9E-4B2C-AAF0-4AABA910424E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41517A-3AB7-5005-AFAC-1CA207637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5D0A48-F94B-0D90-4059-769C44F8F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CCB0D5-8B85-4D56-AB09-583F37443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896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nual_page_image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B437CF53-7D83-4594-79E5-F8691AAD7686}"/>
              </a:ext>
            </a:extLst>
          </p:cNvPr>
          <p:cNvSpPr>
            <a:spLocks/>
          </p:cNvSpPr>
          <p:nvPr userDrawn="1"/>
        </p:nvSpPr>
        <p:spPr>
          <a:xfrm>
            <a:off x="8007926" y="0"/>
            <a:ext cx="4184073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0E1C11F-C03C-F7C9-3EDF-70BCBEEAE3F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8007926" cy="6857999"/>
          </a:xfr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47000">
                <a:schemeClr val="accent6">
                  <a:lumMod val="45000"/>
                  <a:lumOff val="55000"/>
                </a:schemeClr>
              </a:gs>
              <a:gs pos="0">
                <a:schemeClr val="bg2"/>
              </a:gs>
              <a:gs pos="100000">
                <a:schemeClr val="accent6"/>
              </a:gs>
            </a:gsLst>
            <a:lin ang="16200000" scaled="1"/>
            <a:tileRect/>
          </a:gradFill>
        </p:spPr>
        <p:txBody>
          <a:bodyPr/>
          <a:lstStyle/>
          <a:p>
            <a:endParaRPr lang="en-US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671BD11-C861-C7B8-AD7B-326677AC6BF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07925" y="0"/>
            <a:ext cx="4184075" cy="6858000"/>
          </a:xfrm>
        </p:spPr>
        <p:txBody>
          <a:bodyPr lIns="274320" rIns="274320" anchor="ctr" anchorCtr="0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</a:t>
            </a:r>
            <a:r>
              <a:rPr lang="en-US" dirty="0" err="1"/>
              <a:t>edt</a:t>
            </a:r>
            <a:r>
              <a:rPr lang="en-US" dirty="0"/>
              <a:t>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" name="Picture 1" descr="A picture containing logo&#10;&#10;Description automatically generated">
            <a:extLst>
              <a:ext uri="{FF2B5EF4-FFF2-40B4-BE49-F238E27FC236}">
                <a16:creationId xmlns:a16="http://schemas.microsoft.com/office/drawing/2014/main" id="{CDD705BA-98A9-EE36-3F34-52FA0E5AF3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4868" y="6592392"/>
            <a:ext cx="854464" cy="156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327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02F33-A83A-CB83-86DA-33FAE096E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C3B014-EED1-1788-C8A3-072784F889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73C52A-6532-B413-BD02-7A903DA88A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70465C-687D-0610-FB59-17679DEF54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CF4C14-7B9E-4B2C-AAF0-4AABA910424E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CD7D02-274F-279B-663A-52311812F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6BE483-23AA-D507-8CA6-5C05AC8A8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CCB0D5-8B85-4D56-AB09-583F37443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89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6D74D-ECB0-5E65-DD36-299014A3C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D19D50-4CED-3F12-D735-5C5429C0C3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3D2D36-1D7A-F064-7A57-05706260AF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915FFEF-0F32-47EE-604A-616605F8C4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6220BA-EE71-A8EC-C59E-7DCCAC6298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4DA74D-FF0B-3A32-27D8-7DA9873C98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CF4C14-7B9E-4B2C-AAF0-4AABA910424E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F67CBAB-A2DC-D89B-78E2-99124E8AA4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54DB44-472F-CF59-BB02-22AC9A01E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CCB0D5-8B85-4D56-AB09-583F37443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861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1FB5A-8D47-8D73-E0CB-0A1F07495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307E77F-3796-8907-A8C5-1F9341D1CF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CF4C14-7B9E-4B2C-AAF0-4AABA910424E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32A2B3-4E4C-8438-8318-D8FD99752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7987B6-81D5-0D16-CA3E-255E15E61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CCB0D5-8B85-4D56-AB09-583F37443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378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F2038F-25DF-87C9-C70A-BCC85A470C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CF4C14-7B9E-4B2C-AAF0-4AABA910424E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6635C7-9C6E-2626-B731-AABB302FA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7C9BEC-0FDB-1BD2-5594-903AD04C7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CCB0D5-8B85-4D56-AB09-583F37443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82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55847F-3B84-2900-0666-458DF9DE1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BB02CE-C794-9BD8-EBC3-AF85FCCB4A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63D8BB-D36B-E7BD-202C-295A4B6BDE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849C5D-CE3D-37A4-04EF-4F2279E61D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CF4C14-7B9E-4B2C-AAF0-4AABA910424E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AF8C49-7167-499A-2800-3D9349AB7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8F190B-FEAD-EC61-41E2-D21824DC0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CCB0D5-8B85-4D56-AB09-583F37443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778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04A7F0-F98C-34E3-9A3F-F142ECF0C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53A31B-4C98-F844-CBD4-325959353A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631762-D430-0A9F-5A03-85B333BD28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777177-1E03-4981-01AB-EE59D6C2C8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CF4C14-7B9E-4B2C-AAF0-4AABA910424E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6740DD-8EC9-2938-563C-C33DA6C29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E00741-7DC2-10AB-BBAC-C9554C150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CCB0D5-8B85-4D56-AB09-583F37443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147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E2198-092E-3CB2-690A-E956B76E1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CDA684-F8ED-4E46-685C-7FE093EBA4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B6A932-E3D8-4DB9-247C-4D016BD4C3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CF4C14-7B9E-4B2C-AAF0-4AABA910424E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C53A62-E258-29DC-BFD9-549A1BC4D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6DED74-0297-46F1-3116-C9B637DD1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CCB0D5-8B85-4D56-AB09-583F37443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797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AB9CAE-20AA-D6E4-56D2-D3AC5D921D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4AD40C-2B02-7D43-CEA9-1B2363A66B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5" descr="A picture containing logo&#10;&#10;Description automatically generated">
            <a:extLst>
              <a:ext uri="{FF2B5EF4-FFF2-40B4-BE49-F238E27FC236}">
                <a16:creationId xmlns:a16="http://schemas.microsoft.com/office/drawing/2014/main" id="{3F9B1A44-067E-A5E1-59FA-FE38EEA51C45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4868" y="6592392"/>
            <a:ext cx="854464" cy="156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4066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3BE794-B4C4-1FD8-9BBF-847D92C320D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Guide for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ED6213-1C7B-8D17-1FA7-BE3308801E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Column Block</a:t>
            </a:r>
          </a:p>
        </p:txBody>
      </p:sp>
    </p:spTree>
    <p:extLst>
      <p:ext uri="{BB962C8B-B14F-4D97-AF65-F5344CB8AC3E}">
        <p14:creationId xmlns:p14="http://schemas.microsoft.com/office/powerpoint/2010/main" val="6503968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FE284CE8-C7EE-8E05-488B-74BF4BCAE52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384" r="-47384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5005F0-FE85-3249-08AE-F4138E75183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Before a border appears, we need to give it a color. Beneath Border Thickness you can Choose color for your border. Here we set it to Blue (logo).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247FCAC-BA1D-F77F-3419-FA7B053E23F6}"/>
              </a:ext>
            </a:extLst>
          </p:cNvPr>
          <p:cNvSpPr/>
          <p:nvPr/>
        </p:nvSpPr>
        <p:spPr>
          <a:xfrm>
            <a:off x="2011680" y="1968649"/>
            <a:ext cx="3334871" cy="4787153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915009E-D3F3-74DE-F1AC-172508A86E0F}"/>
              </a:ext>
            </a:extLst>
          </p:cNvPr>
          <p:cNvCxnSpPr>
            <a:stCxn id="5" idx="3"/>
          </p:cNvCxnSpPr>
          <p:nvPr/>
        </p:nvCxnSpPr>
        <p:spPr>
          <a:xfrm flipH="1">
            <a:off x="5454127" y="3429000"/>
            <a:ext cx="2553798" cy="2444675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14738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water in a canyon&#10;&#10;Description automatically generated">
            <a:extLst>
              <a:ext uri="{FF2B5EF4-FFF2-40B4-BE49-F238E27FC236}">
                <a16:creationId xmlns:a16="http://schemas.microsoft.com/office/drawing/2014/main" id="{8C320AD8-30F6-201F-31F4-D6C2E649C46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8166" b="-38166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38278F-AB6B-BFF3-4398-12654D7E067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Going live we can see our image now have a blue border.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8FE7BED-0437-AA2C-53E5-F8EE6F2838D1}"/>
              </a:ext>
            </a:extLst>
          </p:cNvPr>
          <p:cNvSpPr/>
          <p:nvPr/>
        </p:nvSpPr>
        <p:spPr>
          <a:xfrm>
            <a:off x="75304" y="1710466"/>
            <a:ext cx="5292762" cy="3463962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5FD3897-862C-475C-6AE4-052199DDA212}"/>
              </a:ext>
            </a:extLst>
          </p:cNvPr>
          <p:cNvCxnSpPr>
            <a:stCxn id="3" idx="1"/>
          </p:cNvCxnSpPr>
          <p:nvPr/>
        </p:nvCxnSpPr>
        <p:spPr>
          <a:xfrm flipH="1">
            <a:off x="5475642" y="3429000"/>
            <a:ext cx="2532283" cy="0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75360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388AE01D-AAE0-F89C-517F-0A2E5AAA10C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849" b="-15849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36743D-8697-1197-3260-205FBDB302F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To add another item, click the plus icon.</a:t>
            </a:r>
          </a:p>
        </p:txBody>
      </p:sp>
      <p:sp>
        <p:nvSpPr>
          <p:cNvPr id="6" name="Circle: Hollow 5">
            <a:extLst>
              <a:ext uri="{FF2B5EF4-FFF2-40B4-BE49-F238E27FC236}">
                <a16:creationId xmlns:a16="http://schemas.microsoft.com/office/drawing/2014/main" id="{F1AE8096-1D1B-B96B-F5FA-80BC8235D7BF}"/>
              </a:ext>
            </a:extLst>
          </p:cNvPr>
          <p:cNvSpPr>
            <a:spLocks noChangeAspect="1"/>
          </p:cNvSpPr>
          <p:nvPr/>
        </p:nvSpPr>
        <p:spPr>
          <a:xfrm>
            <a:off x="1491924" y="3822263"/>
            <a:ext cx="914400" cy="914400"/>
          </a:xfrm>
          <a:prstGeom prst="donut">
            <a:avLst>
              <a:gd name="adj" fmla="val 18939"/>
            </a:avLst>
          </a:prstGeom>
          <a:gradFill flip="none" rotWithShape="1">
            <a:gsLst>
              <a:gs pos="0">
                <a:schemeClr val="accent5">
                  <a:lumMod val="42000"/>
                  <a:lumOff val="58000"/>
                </a:schemeClr>
              </a:gs>
              <a:gs pos="46000">
                <a:schemeClr val="accent5">
                  <a:lumMod val="95000"/>
                  <a:lumOff val="5000"/>
                </a:schemeClr>
              </a:gs>
              <a:gs pos="100000">
                <a:schemeClr val="accent5"/>
              </a:gs>
            </a:gsLst>
            <a:path path="circle">
              <a:fillToRect l="100000" t="100000"/>
            </a:path>
            <a:tileRect r="-100000" b="-100000"/>
          </a:gradFill>
          <a:ln w="9525">
            <a:noFill/>
          </a:ln>
          <a:effectLst>
            <a:outerShdw blurRad="50800" dist="50800" dir="5400000" algn="ctr" rotWithShape="0">
              <a:schemeClr val="accent4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152D34E-3DD5-75D9-E28C-693C956FEC6B}"/>
              </a:ext>
            </a:extLst>
          </p:cNvPr>
          <p:cNvCxnSpPr>
            <a:stCxn id="3" idx="1"/>
          </p:cNvCxnSpPr>
          <p:nvPr/>
        </p:nvCxnSpPr>
        <p:spPr>
          <a:xfrm flipH="1">
            <a:off x="2506532" y="3429000"/>
            <a:ext cx="5501393" cy="850463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76230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D69CCDEA-0A3C-FB7F-B28B-B99F8390629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630" r="-39630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D1455A-BBE5-1AC4-C54B-D1BD3E17830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Let’s add a Text column as our second column item.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355E4E-1255-6B4D-04C1-3A9AC7992300}"/>
              </a:ext>
            </a:extLst>
          </p:cNvPr>
          <p:cNvSpPr/>
          <p:nvPr/>
        </p:nvSpPr>
        <p:spPr>
          <a:xfrm>
            <a:off x="4044875" y="1506071"/>
            <a:ext cx="1527586" cy="365760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861C2EE-C888-AB19-E7CB-922454507841}"/>
              </a:ext>
            </a:extLst>
          </p:cNvPr>
          <p:cNvCxnSpPr>
            <a:stCxn id="5" idx="3"/>
          </p:cNvCxnSpPr>
          <p:nvPr/>
        </p:nvCxnSpPr>
        <p:spPr>
          <a:xfrm flipH="1" flipV="1">
            <a:off x="5572461" y="2022438"/>
            <a:ext cx="2435464" cy="1406562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30139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B8561221-963C-02D9-0A77-E2A8C24DAA5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717" b="-2717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ED21C0-D4FA-28A2-B079-CCAFC1FCAC6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We set it to Column count 2 and give it a White border.</a:t>
            </a:r>
          </a:p>
        </p:txBody>
      </p:sp>
    </p:spTree>
    <p:extLst>
      <p:ext uri="{BB962C8B-B14F-4D97-AF65-F5344CB8AC3E}">
        <p14:creationId xmlns:p14="http://schemas.microsoft.com/office/powerpoint/2010/main" val="20441815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close-up of a landscape&#10;&#10;Description automatically generated">
            <a:extLst>
              <a:ext uri="{FF2B5EF4-FFF2-40B4-BE49-F238E27FC236}">
                <a16:creationId xmlns:a16="http://schemas.microsoft.com/office/drawing/2014/main" id="{76DA1E40-AAC1-E6F7-9339-B5B9B51D263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8304" b="-78304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BD95D4-591A-4F04-B6C7-5F3AD4C2EC2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Going live we can see our new column item next to our image.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95509CA-8F35-6D13-F66C-770FED3B5A45}"/>
              </a:ext>
            </a:extLst>
          </p:cNvPr>
          <p:cNvSpPr/>
          <p:nvPr/>
        </p:nvSpPr>
        <p:spPr>
          <a:xfrm>
            <a:off x="3937299" y="2065468"/>
            <a:ext cx="3991087" cy="2700170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1577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ED6B7ED8-B129-8061-85DD-CDABE8EE118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356" b="-18356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B85D28-AD77-4989-1AA1-E63E17CDC24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You can build complex pages. Here we have added 3 more items to our previous example. </a:t>
            </a:r>
          </a:p>
        </p:txBody>
      </p:sp>
    </p:spTree>
    <p:extLst>
      <p:ext uri="{BB962C8B-B14F-4D97-AF65-F5344CB8AC3E}">
        <p14:creationId xmlns:p14="http://schemas.microsoft.com/office/powerpoint/2010/main" val="26166618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7769A762-A1F8-DD87-E6EE-77F75911276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599" r="-38599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8CCAB6-413F-8782-7D4A-CA63B8961E5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First click the small plus symbol. Then click Columns to begin creating.</a:t>
            </a:r>
          </a:p>
        </p:txBody>
      </p:sp>
      <p:sp>
        <p:nvSpPr>
          <p:cNvPr id="9" name="Circle: Hollow 8">
            <a:extLst>
              <a:ext uri="{FF2B5EF4-FFF2-40B4-BE49-F238E27FC236}">
                <a16:creationId xmlns:a16="http://schemas.microsoft.com/office/drawing/2014/main" id="{5562AC2F-9B6F-BEAE-6285-AE28A64A2ACA}"/>
              </a:ext>
            </a:extLst>
          </p:cNvPr>
          <p:cNvSpPr>
            <a:spLocks noChangeAspect="1"/>
          </p:cNvSpPr>
          <p:nvPr/>
        </p:nvSpPr>
        <p:spPr>
          <a:xfrm>
            <a:off x="2277232" y="186178"/>
            <a:ext cx="914400" cy="914400"/>
          </a:xfrm>
          <a:prstGeom prst="donut">
            <a:avLst>
              <a:gd name="adj" fmla="val 18939"/>
            </a:avLst>
          </a:prstGeom>
          <a:gradFill flip="none" rotWithShape="1">
            <a:gsLst>
              <a:gs pos="0">
                <a:schemeClr val="accent5">
                  <a:lumMod val="42000"/>
                  <a:lumOff val="58000"/>
                </a:schemeClr>
              </a:gs>
              <a:gs pos="46000">
                <a:schemeClr val="accent5">
                  <a:lumMod val="95000"/>
                  <a:lumOff val="5000"/>
                </a:schemeClr>
              </a:gs>
              <a:gs pos="100000">
                <a:schemeClr val="accent5"/>
              </a:gs>
            </a:gsLst>
            <a:path path="circle">
              <a:fillToRect l="100000" t="100000"/>
            </a:path>
            <a:tileRect r="-100000" b="-100000"/>
          </a:gradFill>
          <a:ln w="9525">
            <a:noFill/>
          </a:ln>
          <a:effectLst>
            <a:outerShdw blurRad="50800" dist="50800" dir="5400000" algn="ctr" rotWithShape="0">
              <a:schemeClr val="accent4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997E553-F69A-6485-6326-DFE998079E42}"/>
              </a:ext>
            </a:extLst>
          </p:cNvPr>
          <p:cNvCxnSpPr>
            <a:cxnSpLocks/>
          </p:cNvCxnSpPr>
          <p:nvPr/>
        </p:nvCxnSpPr>
        <p:spPr>
          <a:xfrm flipH="1" flipV="1">
            <a:off x="3191632" y="828339"/>
            <a:ext cx="4816293" cy="2600660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arrow" w="med" len="med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39E30105-816E-6A74-E4B0-63791D39D7F8}"/>
              </a:ext>
            </a:extLst>
          </p:cNvPr>
          <p:cNvSpPr/>
          <p:nvPr/>
        </p:nvSpPr>
        <p:spPr>
          <a:xfrm>
            <a:off x="1913861" y="3910013"/>
            <a:ext cx="1431768" cy="403802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B90A360-7D97-2F16-C5B7-AE5B20811535}"/>
              </a:ext>
            </a:extLst>
          </p:cNvPr>
          <p:cNvCxnSpPr>
            <a:cxnSpLocks/>
            <a:stCxn id="9" idx="4"/>
          </p:cNvCxnSpPr>
          <p:nvPr/>
        </p:nvCxnSpPr>
        <p:spPr>
          <a:xfrm flipH="1">
            <a:off x="2646381" y="1100578"/>
            <a:ext cx="88051" cy="2696871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5281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78B59A98-954B-00F1-DB03-F60E6039A24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5664" b="-25664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0DFE9B-D91D-27F3-75F1-A3F90EA5F6A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Columns is a special Block, where you can use many of the other Blocks. </a:t>
            </a:r>
          </a:p>
          <a:p>
            <a:r>
              <a:rPr lang="en-US" dirty="0"/>
              <a:t>To begin, let’s add a new item by clicking the plus icon.</a:t>
            </a:r>
          </a:p>
        </p:txBody>
      </p:sp>
      <p:sp>
        <p:nvSpPr>
          <p:cNvPr id="6" name="Circle: Hollow 5">
            <a:extLst>
              <a:ext uri="{FF2B5EF4-FFF2-40B4-BE49-F238E27FC236}">
                <a16:creationId xmlns:a16="http://schemas.microsoft.com/office/drawing/2014/main" id="{62999D5E-3338-D985-1367-19B7B46F0E67}"/>
              </a:ext>
            </a:extLst>
          </p:cNvPr>
          <p:cNvSpPr>
            <a:spLocks noChangeAspect="1"/>
          </p:cNvSpPr>
          <p:nvPr/>
        </p:nvSpPr>
        <p:spPr>
          <a:xfrm>
            <a:off x="1524197" y="3439757"/>
            <a:ext cx="914400" cy="914400"/>
          </a:xfrm>
          <a:prstGeom prst="donut">
            <a:avLst>
              <a:gd name="adj" fmla="val 18939"/>
            </a:avLst>
          </a:prstGeom>
          <a:gradFill flip="none" rotWithShape="1">
            <a:gsLst>
              <a:gs pos="0">
                <a:schemeClr val="accent5">
                  <a:lumMod val="42000"/>
                  <a:lumOff val="58000"/>
                </a:schemeClr>
              </a:gs>
              <a:gs pos="46000">
                <a:schemeClr val="accent5">
                  <a:lumMod val="95000"/>
                  <a:lumOff val="5000"/>
                </a:schemeClr>
              </a:gs>
              <a:gs pos="100000">
                <a:schemeClr val="accent5"/>
              </a:gs>
            </a:gsLst>
            <a:path path="circle">
              <a:fillToRect l="100000" t="100000"/>
            </a:path>
            <a:tileRect r="-100000" b="-100000"/>
          </a:gradFill>
          <a:ln w="9525">
            <a:noFill/>
          </a:ln>
          <a:effectLst>
            <a:outerShdw blurRad="50800" dist="50800" dir="5400000" algn="ctr" rotWithShape="0">
              <a:schemeClr val="accent4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4EEF5C5-C619-0D76-6371-85494F778209}"/>
              </a:ext>
            </a:extLst>
          </p:cNvPr>
          <p:cNvCxnSpPr/>
          <p:nvPr/>
        </p:nvCxnSpPr>
        <p:spPr>
          <a:xfrm flipH="1" flipV="1">
            <a:off x="2517289" y="3896957"/>
            <a:ext cx="5490636" cy="309283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54492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1833E1B8-D348-EEBF-D4A4-2A6D03BA44C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807" r="-37807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E3408E-5DF4-A839-1BF6-0A28E8344F9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You have several options. Let’s start simple by adding a, Image single column.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1EDB1EC-3E79-94AE-DA32-9B7BFD511C6B}"/>
              </a:ext>
            </a:extLst>
          </p:cNvPr>
          <p:cNvSpPr/>
          <p:nvPr/>
        </p:nvSpPr>
        <p:spPr>
          <a:xfrm>
            <a:off x="1990165" y="4862456"/>
            <a:ext cx="1979407" cy="322730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7B6B56B-14C8-AAC6-C58B-A54BCDA2F49C}"/>
              </a:ext>
            </a:extLst>
          </p:cNvPr>
          <p:cNvCxnSpPr>
            <a:stCxn id="5" idx="3"/>
          </p:cNvCxnSpPr>
          <p:nvPr/>
        </p:nvCxnSpPr>
        <p:spPr>
          <a:xfrm flipH="1">
            <a:off x="4066391" y="3429000"/>
            <a:ext cx="3941534" cy="1347395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55151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F26A9B70-95F1-C88F-7F0B-3FAB755D9F6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927" r="-44927"/>
          <a:stretch/>
        </p:blipFill>
        <p:spPr>
          <a:xfrm>
            <a:off x="-1" y="0"/>
            <a:ext cx="8007926" cy="6857999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D25C13-A35E-B1AC-9A46-EC7ECF0CE13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Most fields are the same as the normal image single with text, you can check the guide for more info. </a:t>
            </a:r>
          </a:p>
          <a:p>
            <a:r>
              <a:rPr lang="en-US" dirty="0"/>
              <a:t>There are a few fields that are special to columns, we will go through those.</a:t>
            </a:r>
          </a:p>
          <a:p>
            <a:r>
              <a:rPr lang="en-US" dirty="0"/>
              <a:t>Column count let’s you set how big the column will be. 1 is 25% 2 is 50% etc. up to 4 at 100% of the screen width. Here we set the column to 2 (50%).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6693AE4-9EB5-DAB1-B4D4-D27B79510F56}"/>
              </a:ext>
            </a:extLst>
          </p:cNvPr>
          <p:cNvSpPr/>
          <p:nvPr/>
        </p:nvSpPr>
        <p:spPr>
          <a:xfrm>
            <a:off x="2119256" y="1904104"/>
            <a:ext cx="3033657" cy="4023360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3E1AD75-E40B-E688-2353-23365A33648F}"/>
              </a:ext>
            </a:extLst>
          </p:cNvPr>
          <p:cNvCxnSpPr>
            <a:cxnSpLocks/>
          </p:cNvCxnSpPr>
          <p:nvPr/>
        </p:nvCxnSpPr>
        <p:spPr>
          <a:xfrm flipH="1" flipV="1">
            <a:off x="5260489" y="4776395"/>
            <a:ext cx="2747436" cy="430306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35766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21DB2EB3-99EB-BB11-85AE-18E10318296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7625" b="-27625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60E14C-5A5F-9C1B-1F7B-980243E5010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To go live first click the arrow to open the menu. Then click Publish.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F9DB983-7029-9DE1-0EBC-BA92241F7A06}"/>
              </a:ext>
            </a:extLst>
          </p:cNvPr>
          <p:cNvSpPr/>
          <p:nvPr/>
        </p:nvSpPr>
        <p:spPr>
          <a:xfrm>
            <a:off x="4722607" y="4894729"/>
            <a:ext cx="451821" cy="591671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20C9727-8953-D81F-77D8-10318F2788AC}"/>
              </a:ext>
            </a:extLst>
          </p:cNvPr>
          <p:cNvSpPr/>
          <p:nvPr/>
        </p:nvSpPr>
        <p:spPr>
          <a:xfrm>
            <a:off x="139849" y="3722146"/>
            <a:ext cx="1226371" cy="441063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F57A033-4705-2625-B5AD-0997B08E330E}"/>
              </a:ext>
            </a:extLst>
          </p:cNvPr>
          <p:cNvCxnSpPr>
            <a:cxnSpLocks/>
            <a:stCxn id="5" idx="3"/>
          </p:cNvCxnSpPr>
          <p:nvPr/>
        </p:nvCxnSpPr>
        <p:spPr>
          <a:xfrm flipH="1">
            <a:off x="5260489" y="3429000"/>
            <a:ext cx="2747436" cy="1627094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1F8FAF8-8565-7FDA-7275-7A310F8125AD}"/>
              </a:ext>
            </a:extLst>
          </p:cNvPr>
          <p:cNvCxnSpPr>
            <a:stCxn id="6" idx="1"/>
          </p:cNvCxnSpPr>
          <p:nvPr/>
        </p:nvCxnSpPr>
        <p:spPr>
          <a:xfrm flipH="1" flipV="1">
            <a:off x="1441525" y="4044875"/>
            <a:ext cx="3281082" cy="1145690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99851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570CD293-6B6D-4BFF-D5F2-C9D281F24CC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" r="474"/>
          <a:stretch>
            <a:fillRect/>
          </a:stretch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6601FA-3D39-AF11-B108-15F622EE172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Click View live to open your webpage and see what you created.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52C7B1E-DDF9-D1F4-50A3-39484F0927FE}"/>
              </a:ext>
            </a:extLst>
          </p:cNvPr>
          <p:cNvCxnSpPr>
            <a:cxnSpLocks/>
            <a:stCxn id="5" idx="3"/>
          </p:cNvCxnSpPr>
          <p:nvPr/>
        </p:nvCxnSpPr>
        <p:spPr>
          <a:xfrm flipH="1" flipV="1">
            <a:off x="4847771" y="1146627"/>
            <a:ext cx="3160154" cy="2282373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19E7927E-2988-3175-660D-9BFD2282075E}"/>
              </a:ext>
            </a:extLst>
          </p:cNvPr>
          <p:cNvSpPr/>
          <p:nvPr/>
        </p:nvSpPr>
        <p:spPr>
          <a:xfrm>
            <a:off x="4107542" y="319314"/>
            <a:ext cx="1335314" cy="624115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7038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river running through a canyon&#10;&#10;Description automatically generated with medium confidence">
            <a:extLst>
              <a:ext uri="{FF2B5EF4-FFF2-40B4-BE49-F238E27FC236}">
                <a16:creationId xmlns:a16="http://schemas.microsoft.com/office/drawing/2014/main" id="{6B9FC958-8104-1AC4-8B16-112439F94B0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3690" b="-103690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C4A0C8-F7F3-0EF6-86F4-79A9FA9C2C6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Going live we can see our Image takes up half the width of the viewport.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51B6ECA-C218-5FDF-690C-1C51D524565F}"/>
              </a:ext>
            </a:extLst>
          </p:cNvPr>
          <p:cNvSpPr/>
          <p:nvPr/>
        </p:nvSpPr>
        <p:spPr>
          <a:xfrm>
            <a:off x="75304" y="2280621"/>
            <a:ext cx="3679115" cy="2216075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23184AB-6596-0FC6-C941-4CE5EA588A68}"/>
              </a:ext>
            </a:extLst>
          </p:cNvPr>
          <p:cNvCxnSpPr>
            <a:stCxn id="3" idx="1"/>
          </p:cNvCxnSpPr>
          <p:nvPr/>
        </p:nvCxnSpPr>
        <p:spPr>
          <a:xfrm flipH="1">
            <a:off x="3915784" y="3429000"/>
            <a:ext cx="4092141" cy="0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23557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58D66FC4-C627-F1FE-2DF9-AFED2055309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750" r="-27750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A7034D-A051-FF27-03DE-D20861CACCB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Beneath Column count you can set Border Thickness. This will surround the column with a border, at the thickness you set. Here we set a Thickness of 4.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F0D97DE-DE60-E783-8F81-5E3BAB9FB0FD}"/>
              </a:ext>
            </a:extLst>
          </p:cNvPr>
          <p:cNvSpPr/>
          <p:nvPr/>
        </p:nvSpPr>
        <p:spPr>
          <a:xfrm>
            <a:off x="2065468" y="4356847"/>
            <a:ext cx="968188" cy="957431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992D770-5D55-344B-9380-F03628C4D887}"/>
              </a:ext>
            </a:extLst>
          </p:cNvPr>
          <p:cNvCxnSpPr>
            <a:stCxn id="5" idx="3"/>
          </p:cNvCxnSpPr>
          <p:nvPr/>
        </p:nvCxnSpPr>
        <p:spPr>
          <a:xfrm flipH="1">
            <a:off x="3130475" y="3429000"/>
            <a:ext cx="4877450" cy="1239819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060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Lightwave3D">
      <a:dk1>
        <a:sysClr val="windowText" lastClr="000000"/>
      </a:dk1>
      <a:lt1>
        <a:srgbClr val="F7F5ED"/>
      </a:lt1>
      <a:dk2>
        <a:srgbClr val="44546A"/>
      </a:dk2>
      <a:lt2>
        <a:srgbClr val="E7E6E6"/>
      </a:lt2>
      <a:accent1>
        <a:srgbClr val="000000"/>
      </a:accent1>
      <a:accent2>
        <a:srgbClr val="F7F5ED"/>
      </a:accent2>
      <a:accent3>
        <a:srgbClr val="333333"/>
      </a:accent3>
      <a:accent4>
        <a:srgbClr val="CCCCCC"/>
      </a:accent4>
      <a:accent5>
        <a:srgbClr val="F2A900"/>
      </a:accent5>
      <a:accent6>
        <a:srgbClr val="0079C3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76200">
          <a:solidFill>
            <a:schemeClr val="accent5"/>
          </a:solidFill>
        </a:ln>
        <a:effectLst/>
      </a:spPr>
      <a:bodyPr lIns="91440" tIns="45720" rtlCol="0" anchor="ctr"/>
      <a:lstStyle>
        <a:defPPr algn="ctr">
          <a:defRPr>
            <a:solidFill>
              <a:schemeClr val="tx1"/>
            </a:solidFill>
          </a:defRPr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88900" cap="rnd" cmpd="sng" algn="ctr"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46000">
                <a:schemeClr val="accent5">
                  <a:lumMod val="95000"/>
                  <a:lumOff val="5000"/>
                </a:schemeClr>
              </a:gs>
              <a:gs pos="100000">
                <a:schemeClr val="accent5"/>
              </a:gs>
            </a:gsLst>
            <a:path path="circle">
              <a:fillToRect l="50000" t="130000" r="50000" b="-30000"/>
            </a:path>
            <a:tileRect/>
          </a:gradFill>
          <a:prstDash val="solid"/>
          <a:round/>
          <a:headEnd type="none" w="med" len="med"/>
          <a:tailEnd type="arrow" w="med" len="med"/>
        </a:ln>
        <a:effectLst>
          <a:outerShdw blurRad="50800" dist="38100" dir="5400000" algn="t" rotWithShape="0">
            <a:schemeClr val="accent1">
              <a:alpha val="40000"/>
            </a:schemeClr>
          </a:outerShdw>
        </a:effectLst>
      </a:spPr>
      <a:bodyPr/>
      <a:lstStyle/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858</TotalTime>
  <Words>336</Words>
  <Application>Microsoft Office PowerPoint</Application>
  <PresentationFormat>Widescreen</PresentationFormat>
  <Paragraphs>20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Guide for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Block</dc:title>
  <dc:creator>Michael Lundager</dc:creator>
  <cp:lastModifiedBy>Michael Lundager</cp:lastModifiedBy>
  <cp:revision>140</cp:revision>
  <dcterms:created xsi:type="dcterms:W3CDTF">2023-11-16T12:05:29Z</dcterms:created>
  <dcterms:modified xsi:type="dcterms:W3CDTF">2023-11-22T08:42:52Z</dcterms:modified>
</cp:coreProperties>
</file>