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6" r:id="rId4"/>
    <p:sldId id="337" r:id="rId5"/>
    <p:sldId id="338" r:id="rId6"/>
    <p:sldId id="271" r:id="rId7"/>
    <p:sldId id="273" r:id="rId8"/>
    <p:sldId id="272" r:id="rId9"/>
    <p:sldId id="339" r:id="rId10"/>
    <p:sldId id="340" r:id="rId11"/>
    <p:sldId id="341" r:id="rId12"/>
    <p:sldId id="342" r:id="rId13"/>
    <p:sldId id="343" r:id="rId14"/>
    <p:sldId id="344" r:id="rId15"/>
    <p:sldId id="262" r:id="rId16"/>
    <p:sldId id="34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Breadcrumb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6BC9285-1214-6934-C9E8-AD46EE37ED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237" r="-2723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DE740-580D-C881-2ACA-3B40F7F0D7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External link URL you can set Open in  new tab. If set True, the browser will open the link in a new tab when viewer clicks the breadcrumb.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48D964-432A-C7F7-AA8E-68444605823B}"/>
              </a:ext>
            </a:extLst>
          </p:cNvPr>
          <p:cNvSpPr/>
          <p:nvPr/>
        </p:nvSpPr>
        <p:spPr>
          <a:xfrm>
            <a:off x="2022438" y="4303059"/>
            <a:ext cx="978946" cy="101121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112F59-5041-F475-1D07-375CCE1A9AFF}"/>
              </a:ext>
            </a:extLst>
          </p:cNvPr>
          <p:cNvCxnSpPr>
            <a:stCxn id="5" idx="3"/>
          </p:cNvCxnSpPr>
          <p:nvPr/>
        </p:nvCxnSpPr>
        <p:spPr>
          <a:xfrm flipH="1">
            <a:off x="3108960" y="3429000"/>
            <a:ext cx="4898965" cy="131512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465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24CDF4C6-E17F-4C7E-6B19-C223A631E5B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108" r="-810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D8B98-60D8-242F-5FD9-6ECC29743B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Open in new tab, you can set Current page. If set to True, the Breadcrumb will be specially formatted.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B7AE1B-50F4-2BCB-CDAB-038EB522758E}"/>
              </a:ext>
            </a:extLst>
          </p:cNvPr>
          <p:cNvSpPr/>
          <p:nvPr/>
        </p:nvSpPr>
        <p:spPr>
          <a:xfrm>
            <a:off x="828339" y="5217459"/>
            <a:ext cx="1409252" cy="136622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9561AD9-28EC-EEB2-07E0-D21C5D076921}"/>
              </a:ext>
            </a:extLst>
          </p:cNvPr>
          <p:cNvCxnSpPr>
            <a:stCxn id="3" idx="1"/>
          </p:cNvCxnSpPr>
          <p:nvPr/>
        </p:nvCxnSpPr>
        <p:spPr>
          <a:xfrm flipH="1">
            <a:off x="2377440" y="3429000"/>
            <a:ext cx="5630485" cy="232634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473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A099254-6490-3A62-314E-0452F82F5E8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683" b="-2768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FB4F0-1FF6-E0F8-1414-E9E6BBD186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add a new item by clicking the plus icon.</a:t>
            </a: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80A8FBE2-B766-69BC-A4B5-198C88507CCB}"/>
              </a:ext>
            </a:extLst>
          </p:cNvPr>
          <p:cNvSpPr>
            <a:spLocks noChangeAspect="1"/>
          </p:cNvSpPr>
          <p:nvPr/>
        </p:nvSpPr>
        <p:spPr>
          <a:xfrm>
            <a:off x="1405863" y="3554307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44947A9-ACF0-ED2D-95CF-804505F4F9F5}"/>
              </a:ext>
            </a:extLst>
          </p:cNvPr>
          <p:cNvCxnSpPr>
            <a:stCxn id="3" idx="1"/>
          </p:cNvCxnSpPr>
          <p:nvPr/>
        </p:nvCxnSpPr>
        <p:spPr>
          <a:xfrm flipH="1">
            <a:off x="2320263" y="3429000"/>
            <a:ext cx="5687662" cy="58250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148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9E993702-6103-73BD-D841-4DD0D7C5C6C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976" r="-3497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3D30B-13E6-92AA-F040-4CFBA166B9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Fill out the fields as before. This Breadcrumb we set to Current page.</a:t>
            </a:r>
          </a:p>
        </p:txBody>
      </p:sp>
    </p:spTree>
    <p:extLst>
      <p:ext uri="{BB962C8B-B14F-4D97-AF65-F5344CB8AC3E}">
        <p14:creationId xmlns:p14="http://schemas.microsoft.com/office/powerpoint/2010/main" val="2136543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DFFC371E-C546-5D2A-D76B-01E4E6BE280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30" b="-343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CC512-5A15-AA47-E017-6CC6D62D50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F41A2D-1A24-79EA-E74E-2284CE334A84}"/>
              </a:ext>
            </a:extLst>
          </p:cNvPr>
          <p:cNvSpPr/>
          <p:nvPr/>
        </p:nvSpPr>
        <p:spPr>
          <a:xfrm>
            <a:off x="4830184" y="6002767"/>
            <a:ext cx="462578" cy="52712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EE690F-9FB3-6AF2-CF39-6E116B4AC5E9}"/>
              </a:ext>
            </a:extLst>
          </p:cNvPr>
          <p:cNvSpPr/>
          <p:nvPr/>
        </p:nvSpPr>
        <p:spPr>
          <a:xfrm>
            <a:off x="430306" y="4819426"/>
            <a:ext cx="1194099" cy="47333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713EA0E-34FA-97F7-2FB2-E5C2D252A62A}"/>
              </a:ext>
            </a:extLst>
          </p:cNvPr>
          <p:cNvCxnSpPr>
            <a:stCxn id="3" idx="1"/>
          </p:cNvCxnSpPr>
          <p:nvPr/>
        </p:nvCxnSpPr>
        <p:spPr>
          <a:xfrm flipH="1">
            <a:off x="5400339" y="3429000"/>
            <a:ext cx="2607586" cy="257376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04C6FA9-99D0-C6A3-0457-0FDC577E717D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1710466" y="5174428"/>
            <a:ext cx="3119718" cy="109190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145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99DE785-6609-72B9-753A-A69F62E4D96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3116" b="-10311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E8AD3-6062-310E-B429-931AFE8783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First breadcrumb is in white and our Current page is in grey. The chevron &gt; separates </a:t>
            </a:r>
            <a:r>
              <a:rPr lang="en-US"/>
              <a:t>the breadcrumbs.</a:t>
            </a:r>
          </a:p>
        </p:txBody>
      </p:sp>
    </p:spTree>
    <p:extLst>
      <p:ext uri="{BB962C8B-B14F-4D97-AF65-F5344CB8AC3E}">
        <p14:creationId xmlns:p14="http://schemas.microsoft.com/office/powerpoint/2010/main" val="138989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18" r="-1181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Breadcrumb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1739349" y="434589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2653749" y="1124174"/>
            <a:ext cx="5354176" cy="230482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1098956" y="5240982"/>
            <a:ext cx="2053035" cy="49284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 flipH="1">
            <a:off x="2054711" y="1348989"/>
            <a:ext cx="141838" cy="378240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3631A5E-D574-4DEE-D688-D1FEB6FDAD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953" r="-3595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A7ABA-AC04-9074-A8AD-4CED94D9F6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top you can set Divider style. Here we set it to Chevron right.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010C8B-054C-E869-CBAA-E7BE145AE3F3}"/>
              </a:ext>
            </a:extLst>
          </p:cNvPr>
          <p:cNvSpPr/>
          <p:nvPr/>
        </p:nvSpPr>
        <p:spPr>
          <a:xfrm>
            <a:off x="2398955" y="1506071"/>
            <a:ext cx="3227294" cy="443215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5A1AD3-992B-D3C0-7881-8E84D126CCF1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5744584" y="2979868"/>
            <a:ext cx="2263341" cy="44913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19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57F173DA-0FA4-EF7D-3E0A-9BB158A0AB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50" r="-195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C6F0C-57BD-C93C-3660-B3BEF372996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of the Item list, you can set Link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22A70C-2790-457B-4006-C9C7878A43A6}"/>
              </a:ext>
            </a:extLst>
          </p:cNvPr>
          <p:cNvSpPr/>
          <p:nvPr/>
        </p:nvSpPr>
        <p:spPr>
          <a:xfrm>
            <a:off x="1613647" y="4690334"/>
            <a:ext cx="1635162" cy="83909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FD577F-0FA2-C66D-1FCA-B209665A83E5}"/>
              </a:ext>
            </a:extLst>
          </p:cNvPr>
          <p:cNvCxnSpPr>
            <a:stCxn id="5" idx="3"/>
          </p:cNvCxnSpPr>
          <p:nvPr/>
        </p:nvCxnSpPr>
        <p:spPr>
          <a:xfrm flipH="1">
            <a:off x="3399416" y="3429000"/>
            <a:ext cx="4608509" cy="11752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09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29A8B11A-DABE-F83B-2349-E91BC96741E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977" r="-1697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96A90-9B96-DB88-A0A7-184E37155C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Link text you can set Internal page link at Choose a page.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F649A8-900C-AD92-0DB4-106B6493A7BE}"/>
              </a:ext>
            </a:extLst>
          </p:cNvPr>
          <p:cNvSpPr/>
          <p:nvPr/>
        </p:nvSpPr>
        <p:spPr>
          <a:xfrm>
            <a:off x="1850315" y="4260028"/>
            <a:ext cx="3991087" cy="82833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2930F70-41E8-8689-82FE-0FB6C231A9D2}"/>
              </a:ext>
            </a:extLst>
          </p:cNvPr>
          <p:cNvCxnSpPr>
            <a:stCxn id="5" idx="3"/>
          </p:cNvCxnSpPr>
          <p:nvPr/>
        </p:nvCxnSpPr>
        <p:spPr>
          <a:xfrm flipH="1">
            <a:off x="5916706" y="3429000"/>
            <a:ext cx="2091219" cy="72345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9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 the page chooser window you can search for the page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1592132" y="2076226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3657600" y="2334409"/>
            <a:ext cx="4350325" cy="109459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050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If a page on the list have pages under it, you can click here to see them.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7358231" y="3851235"/>
            <a:ext cx="451820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616414" y="3429000"/>
            <a:ext cx="391511" cy="32541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71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select a page by clicking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387275" y="3915783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506532" y="3429000"/>
            <a:ext cx="5501393" cy="69655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170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9CCBB7E-D62F-A097-D339-782722F012F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92" b="-359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36B33-DB82-2AFE-9BFC-68AF0C334D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a page you can set External link URL.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EA8D20-2542-619C-A173-F0E5C2FDE70D}"/>
              </a:ext>
            </a:extLst>
          </p:cNvPr>
          <p:cNvSpPr/>
          <p:nvPr/>
        </p:nvSpPr>
        <p:spPr>
          <a:xfrm>
            <a:off x="172122" y="2549562"/>
            <a:ext cx="7702476" cy="180728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12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251</Words>
  <Application>Microsoft Office PowerPoint</Application>
  <PresentationFormat>Widescreen</PresentationFormat>
  <Paragraphs>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129</cp:revision>
  <dcterms:created xsi:type="dcterms:W3CDTF">2023-11-16T12:05:29Z</dcterms:created>
  <dcterms:modified xsi:type="dcterms:W3CDTF">2023-11-25T08:08:46Z</dcterms:modified>
</cp:coreProperties>
</file>