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62" r:id="rId6"/>
    <p:sldId id="285" r:id="rId7"/>
    <p:sldId id="286" r:id="rId8"/>
    <p:sldId id="287" r:id="rId9"/>
    <p:sldId id="288" r:id="rId10"/>
    <p:sldId id="289" r:id="rId11"/>
    <p:sldId id="290" r:id="rId12"/>
    <p:sldId id="264" r:id="rId13"/>
    <p:sldId id="265" r:id="rId14"/>
    <p:sldId id="291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92" r:id="rId25"/>
    <p:sldId id="293" r:id="rId26"/>
    <p:sldId id="336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282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258" r:id="rId65"/>
    <p:sldId id="259" r:id="rId66"/>
    <p:sldId id="260" r:id="rId67"/>
    <p:sldId id="261" r:id="rId68"/>
    <p:sldId id="330" r:id="rId69"/>
    <p:sldId id="263" r:id="rId70"/>
    <p:sldId id="331" r:id="rId71"/>
    <p:sldId id="332" r:id="rId72"/>
    <p:sldId id="333" r:id="rId73"/>
    <p:sldId id="334" r:id="rId74"/>
    <p:sldId id="335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062" y="3725863"/>
            <a:ext cx="11973260" cy="1193800"/>
          </a:xfrm>
        </p:spPr>
        <p:txBody>
          <a:bodyPr>
            <a:normAutofit/>
          </a:bodyPr>
          <a:lstStyle/>
          <a:p>
            <a:r>
              <a:rPr lang="en-US" sz="4000" dirty="0"/>
              <a:t>Title slides, movie in background, sub title and text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0004325-14B4-13A4-75AD-FB0EE222D6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277" b="-502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4AC69-8511-7204-0897-FA42AC2705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two Title parts are not all in uppercase.</a:t>
            </a:r>
          </a:p>
          <a:p>
            <a:r>
              <a:rPr lang="en-US" dirty="0"/>
              <a:t>We will get to adding Title parts later.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09831E-843E-C916-C398-E0430978C78B}"/>
              </a:ext>
            </a:extLst>
          </p:cNvPr>
          <p:cNvSpPr/>
          <p:nvPr/>
        </p:nvSpPr>
        <p:spPr>
          <a:xfrm>
            <a:off x="737119" y="2304662"/>
            <a:ext cx="6531429" cy="1143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4526AD-48D6-4CCB-76B5-31894A64D48D}"/>
              </a:ext>
            </a:extLst>
          </p:cNvPr>
          <p:cNvCxnSpPr/>
          <p:nvPr/>
        </p:nvCxnSpPr>
        <p:spPr>
          <a:xfrm flipH="1">
            <a:off x="7352522" y="2855167"/>
            <a:ext cx="655403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E354DBB-60B2-86BB-9EBF-A9CA0A15AB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18" b="-333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6FD47-82AB-9CB7-CF10-165118A9E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Is mixed case you can Choose an image as a poster background to your video.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337DC-ACEA-03E5-9BF3-F1E01EF2FC6C}"/>
              </a:ext>
            </a:extLst>
          </p:cNvPr>
          <p:cNvSpPr/>
          <p:nvPr/>
        </p:nvSpPr>
        <p:spPr>
          <a:xfrm>
            <a:off x="253904" y="2565255"/>
            <a:ext cx="3108960" cy="58091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C16860-6F5A-1F14-F531-9EE840104F6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3442996" y="2948473"/>
            <a:ext cx="4564929" cy="4805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84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79" r="-1337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Title slides, movie in background, sub title and text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1539351" y="186181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2486025" y="860612"/>
            <a:ext cx="5521900" cy="256838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1077441" y="4562092"/>
            <a:ext cx="2515613" cy="9144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1996551" y="1100581"/>
            <a:ext cx="327100" cy="33423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4F4DC3C-E2D3-1BC3-1911-03AEA916A8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53" b="-1485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06FED-23DE-A3C8-27D3-49CF85FA50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chosen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A3B66-F981-4BC6-A17B-6E869C76744A}"/>
              </a:ext>
            </a:extLst>
          </p:cNvPr>
          <p:cNvSpPr/>
          <p:nvPr/>
        </p:nvSpPr>
        <p:spPr>
          <a:xfrm>
            <a:off x="139849" y="1054249"/>
            <a:ext cx="7282927" cy="273244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3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6A1D14D-BCC0-E2A2-3A5C-CAC900A1EA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74" b="-1217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53652-89A5-317A-D5D2-462F4D613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click the 3 dots you can Change image, Edit this image or Clear choice.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4AC6C-C493-BF58-676F-6A4B1035FB02}"/>
              </a:ext>
            </a:extLst>
          </p:cNvPr>
          <p:cNvSpPr/>
          <p:nvPr/>
        </p:nvSpPr>
        <p:spPr>
          <a:xfrm>
            <a:off x="4958617" y="2248894"/>
            <a:ext cx="408791" cy="23666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9A636F-DD57-483D-5378-7B00BB136209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5416804" y="2485562"/>
            <a:ext cx="2591121" cy="9434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10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37A21C7-EF3E-CE47-713D-18328B6193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20" r="-355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02141-5039-2C62-01C3-C9A7E1551B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an image you can set image size in </a:t>
            </a:r>
            <a:r>
              <a:rPr lang="en-US" dirty="0" err="1"/>
              <a:t>px</a:t>
            </a:r>
            <a:r>
              <a:rPr lang="en-US" dirty="0"/>
              <a:t>. Original keeps the original size of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3E00B-C651-5665-014C-100E3C4BA748}"/>
              </a:ext>
            </a:extLst>
          </p:cNvPr>
          <p:cNvSpPr/>
          <p:nvPr/>
        </p:nvSpPr>
        <p:spPr>
          <a:xfrm>
            <a:off x="1903445" y="1194318"/>
            <a:ext cx="2771192" cy="536510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1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link&#10;&#10;Description automatically generated">
            <a:extLst>
              <a:ext uri="{FF2B5EF4-FFF2-40B4-BE49-F238E27FC236}">
                <a16:creationId xmlns:a16="http://schemas.microsoft.com/office/drawing/2014/main" id="{54A35858-E727-062D-77CB-3F68418EE0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45" r="-2324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35AFF-88B0-7727-59BE-C0C5A8AE5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image you can write Link text. It functions as a Button text and is only visible if you provide a link below.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442AA-0105-98BF-1D35-FAE64AE00DB7}"/>
              </a:ext>
            </a:extLst>
          </p:cNvPr>
          <p:cNvSpPr/>
          <p:nvPr/>
        </p:nvSpPr>
        <p:spPr>
          <a:xfrm>
            <a:off x="1968649" y="2259106"/>
            <a:ext cx="2162287" cy="60242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0397F-0A75-2973-CBF5-ADFE40FBE5B5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184074" y="2657139"/>
            <a:ext cx="3823851" cy="7718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19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493355-0B6A-4F6C-29AB-B1A56E4024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4" r="-83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B9636-34AF-3E69-6146-2CE7587EE1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Link text you can Choose a page, an Internal page, to send the viewer to when they click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5B8A2-615C-7114-E437-B1A8F32719CE}"/>
              </a:ext>
            </a:extLst>
          </p:cNvPr>
          <p:cNvSpPr/>
          <p:nvPr/>
        </p:nvSpPr>
        <p:spPr>
          <a:xfrm>
            <a:off x="1204856" y="3324113"/>
            <a:ext cx="4001845" cy="76379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048AA0-D686-6FDB-6006-62AACAD6CC83}"/>
              </a:ext>
            </a:extLst>
          </p:cNvPr>
          <p:cNvCxnSpPr>
            <a:stCxn id="5" idx="3"/>
          </p:cNvCxnSpPr>
          <p:nvPr/>
        </p:nvCxnSpPr>
        <p:spPr>
          <a:xfrm flipH="1">
            <a:off x="5335793" y="3429000"/>
            <a:ext cx="2672132" cy="27163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68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page chooser window you can search for the page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1592132" y="2076226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657600" y="2334409"/>
            <a:ext cx="4350325" cy="1094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929EA5DB-47B1-B9A7-4838-508A174D4F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00" b="-2870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D3C80-316E-DF4E-7EC3-1F909AFA37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Sub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32367-2D82-F9CD-C188-561F5F129E90}"/>
              </a:ext>
            </a:extLst>
          </p:cNvPr>
          <p:cNvSpPr/>
          <p:nvPr/>
        </p:nvSpPr>
        <p:spPr>
          <a:xfrm>
            <a:off x="1355464" y="3291840"/>
            <a:ext cx="4464423" cy="6562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68AB0E-94FB-E946-F9B7-31A6535AFB9E}"/>
              </a:ext>
            </a:extLst>
          </p:cNvPr>
          <p:cNvCxnSpPr>
            <a:stCxn id="3" idx="1"/>
          </p:cNvCxnSpPr>
          <p:nvPr/>
        </p:nvCxnSpPr>
        <p:spPr>
          <a:xfrm flipH="1">
            <a:off x="5938221" y="3429000"/>
            <a:ext cx="2069704" cy="1748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40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a page on the list have pages under it, you can click here to see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7358231" y="3851235"/>
            <a:ext cx="451820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616414" y="3429000"/>
            <a:ext cx="3915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71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select a page by clicking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387275" y="3915783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506532" y="3429000"/>
            <a:ext cx="5501393" cy="6965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70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AEB6B18B-F8D1-17DB-3114-3037CFB6EE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61" b="-756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1AA1F-5ED4-3E39-4537-C1A8FECF40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 page you can set External link URL, to lead the viewer to if they click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6EB56-8EF3-31A8-82CE-18CF6DD8C839}"/>
              </a:ext>
            </a:extLst>
          </p:cNvPr>
          <p:cNvSpPr/>
          <p:nvPr/>
        </p:nvSpPr>
        <p:spPr>
          <a:xfrm>
            <a:off x="710005" y="3429000"/>
            <a:ext cx="7013986" cy="79875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30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3114AA61-4C3D-1FD4-2A96-C0AE03B8CE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87" b="-1588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0588-678F-6FEB-09C9-A9F8872A95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button, with button text, below our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A94C-F656-3AB7-3D9A-1CAA9FCBAA58}"/>
              </a:ext>
            </a:extLst>
          </p:cNvPr>
          <p:cNvSpPr/>
          <p:nvPr/>
        </p:nvSpPr>
        <p:spPr>
          <a:xfrm>
            <a:off x="1925619" y="4356847"/>
            <a:ext cx="4625788" cy="115106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601370-F4D7-C4B8-3702-423A62A767E1}"/>
              </a:ext>
            </a:extLst>
          </p:cNvPr>
          <p:cNvCxnSpPr>
            <a:stCxn id="5" idx="3"/>
          </p:cNvCxnSpPr>
          <p:nvPr/>
        </p:nvCxnSpPr>
        <p:spPr>
          <a:xfrm flipH="1">
            <a:off x="6551407" y="3429000"/>
            <a:ext cx="1456518" cy="82027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22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browser&#10;&#10;Description automatically generated">
            <a:extLst>
              <a:ext uri="{FF2B5EF4-FFF2-40B4-BE49-F238E27FC236}">
                <a16:creationId xmlns:a16="http://schemas.microsoft.com/office/drawing/2014/main" id="{E13007D4-33E3-BD02-0E89-E2E530FB3F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0" r="-165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C1A5F-734D-0D8C-A5AB-D24E0B8DD0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External link URL you can set Open in new tab. Default is False, here we set it to True. This makes the browser open the link in a new tab when viewer clicks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15299-9D51-A89A-EB13-953AFB8BEE94}"/>
              </a:ext>
            </a:extLst>
          </p:cNvPr>
          <p:cNvSpPr/>
          <p:nvPr/>
        </p:nvSpPr>
        <p:spPr>
          <a:xfrm>
            <a:off x="1441525" y="3195020"/>
            <a:ext cx="882127" cy="82833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B43B95-67F6-A81B-359C-06D214E57C9C}"/>
              </a:ext>
            </a:extLst>
          </p:cNvPr>
          <p:cNvCxnSpPr>
            <a:stCxn id="3" idx="1"/>
          </p:cNvCxnSpPr>
          <p:nvPr/>
        </p:nvCxnSpPr>
        <p:spPr>
          <a:xfrm flipH="1">
            <a:off x="2441986" y="3429000"/>
            <a:ext cx="5565939" cy="1640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10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6DC7B40-0FEF-24E6-534F-6144B12625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3" r="-153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03477-F0E6-8129-42F0-404E6BAA8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Open in new tab, you can Choose color for text just below the main title. Here we change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747EF-24E6-C2BA-5BC6-3F32F6D72FC1}"/>
              </a:ext>
            </a:extLst>
          </p:cNvPr>
          <p:cNvSpPr/>
          <p:nvPr/>
        </p:nvSpPr>
        <p:spPr>
          <a:xfrm>
            <a:off x="1021976" y="1484555"/>
            <a:ext cx="3151991" cy="500230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32A205-177F-8B95-1180-41678E2D2BDF}"/>
              </a:ext>
            </a:extLst>
          </p:cNvPr>
          <p:cNvCxnSpPr>
            <a:stCxn id="3" idx="1"/>
          </p:cNvCxnSpPr>
          <p:nvPr/>
        </p:nvCxnSpPr>
        <p:spPr>
          <a:xfrm flipH="1">
            <a:off x="4324574" y="3429000"/>
            <a:ext cx="3683351" cy="18422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38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F59A5F41-4949-7CBF-F3D2-AAC308D0C2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35" b="-2263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F8BF7-DCCB-6C01-2099-91190ED8A6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Sub title text have change to Orange. Later we will be adding the Title text above the Sub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8070D-8517-EF65-3AC2-E7ED81461FE9}"/>
              </a:ext>
            </a:extLst>
          </p:cNvPr>
          <p:cNvSpPr/>
          <p:nvPr/>
        </p:nvSpPr>
        <p:spPr>
          <a:xfrm>
            <a:off x="172122" y="1441525"/>
            <a:ext cx="7412019" cy="58091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AA8601-B5A4-623E-F8BF-E37008F04434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5013064" y="2173045"/>
            <a:ext cx="2994861" cy="125595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701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1683F2D-7EA4-733E-8545-0602F1A3F1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92" r="-145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CF64F-F952-CA1B-B9C7-F47E48CB4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text just below the main title you can Choose color for text area below small subtitle. Here we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AE861-9067-38BE-8502-05F7888E1A37}"/>
              </a:ext>
            </a:extLst>
          </p:cNvPr>
          <p:cNvSpPr/>
          <p:nvPr/>
        </p:nvSpPr>
        <p:spPr>
          <a:xfrm>
            <a:off x="989704" y="1452282"/>
            <a:ext cx="3291840" cy="521745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804C2B-EE65-165D-598D-E18A8561CF39}"/>
              </a:ext>
            </a:extLst>
          </p:cNvPr>
          <p:cNvCxnSpPr>
            <a:stCxn id="5" idx="3"/>
          </p:cNvCxnSpPr>
          <p:nvPr/>
        </p:nvCxnSpPr>
        <p:spPr>
          <a:xfrm flipH="1">
            <a:off x="4367605" y="3429000"/>
            <a:ext cx="3640320" cy="240164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57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2DF07B96-26EB-492D-5674-410362F263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26" b="-577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31406-FEE3-421F-55FA-BD9BC2A13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color of our text below sub title have changed color to blue.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7FE1A-39D7-513C-1952-067C1B1EA413}"/>
              </a:ext>
            </a:extLst>
          </p:cNvPr>
          <p:cNvSpPr/>
          <p:nvPr/>
        </p:nvSpPr>
        <p:spPr>
          <a:xfrm>
            <a:off x="3247052" y="2892490"/>
            <a:ext cx="2230017" cy="53651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0056DC-5D88-B041-9963-1DFC14ABE771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617029" y="3209731"/>
            <a:ext cx="2390896" cy="21926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20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607A143-5E52-E15A-E90B-3D66E23945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760" b="-6276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A2416-5550-7E21-6799-D505E7F2D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text area below small subtitle you can set Description area dark. Default is False, here we set it to True. Also, we have added a video in this example, we will get to adding video later.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895DF-3E63-8134-EBE5-A6DC44D20514}"/>
              </a:ext>
            </a:extLst>
          </p:cNvPr>
          <p:cNvSpPr/>
          <p:nvPr/>
        </p:nvSpPr>
        <p:spPr>
          <a:xfrm>
            <a:off x="225912" y="2861536"/>
            <a:ext cx="462579" cy="4948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875E39-FCE8-25B6-F60C-348E3593C8AE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49854" y="3119718"/>
            <a:ext cx="7158071" cy="30928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7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B95495-7DA5-222E-980A-EA7FA68A2F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75" b="-3937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D830-8C21-1C46-28E6-28BDE60173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AC5BE3-C6AC-CD38-372F-70E8444D2D0C}"/>
              </a:ext>
            </a:extLst>
          </p:cNvPr>
          <p:cNvSpPr/>
          <p:nvPr/>
        </p:nvSpPr>
        <p:spPr>
          <a:xfrm>
            <a:off x="4582758" y="4668819"/>
            <a:ext cx="462578" cy="54864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D54A9-B1E2-F0D2-BD03-4FDFEBE5E56E}"/>
              </a:ext>
            </a:extLst>
          </p:cNvPr>
          <p:cNvSpPr/>
          <p:nvPr/>
        </p:nvSpPr>
        <p:spPr>
          <a:xfrm>
            <a:off x="225911" y="3550024"/>
            <a:ext cx="1194098" cy="43030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AA820-DF49-F51E-E06D-8A0157C68CE5}"/>
              </a:ext>
            </a:extLst>
          </p:cNvPr>
          <p:cNvCxnSpPr>
            <a:stCxn id="3" idx="1"/>
          </p:cNvCxnSpPr>
          <p:nvPr/>
        </p:nvCxnSpPr>
        <p:spPr>
          <a:xfrm flipH="1">
            <a:off x="5163671" y="3429000"/>
            <a:ext cx="2844254" cy="12398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400BE3-AD3A-1C76-BDEA-DB45950220A3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549101" y="3980329"/>
            <a:ext cx="3033657" cy="96281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7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BFCF51CE-CA13-B400-398D-98816F25D4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39" b="-4193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4C51-414D-93C8-484B-E02C7D6E97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a Dark Grey area have been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1828A-0EF2-6ABC-E350-DF3638FF42BF}"/>
              </a:ext>
            </a:extLst>
          </p:cNvPr>
          <p:cNvSpPr/>
          <p:nvPr/>
        </p:nvSpPr>
        <p:spPr>
          <a:xfrm>
            <a:off x="0" y="2269864"/>
            <a:ext cx="7928386" cy="271092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2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Description area dark,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51C1ECB-C8D3-AB84-D784-561F8E78B1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56" b="-2695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75F4-7A13-87A6-579F-3642AC89D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write Title first.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D2EC8-6140-AC44-C0A7-171AE6788F48}"/>
              </a:ext>
            </a:extLst>
          </p:cNvPr>
          <p:cNvSpPr/>
          <p:nvPr/>
        </p:nvSpPr>
        <p:spPr>
          <a:xfrm>
            <a:off x="1269402" y="4066391"/>
            <a:ext cx="2366682" cy="62394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804B-DDDC-03D0-0BF3-E5275F677953}"/>
              </a:ext>
            </a:extLst>
          </p:cNvPr>
          <p:cNvCxnSpPr>
            <a:stCxn id="3" idx="1"/>
          </p:cNvCxnSpPr>
          <p:nvPr/>
        </p:nvCxnSpPr>
        <p:spPr>
          <a:xfrm flipH="1">
            <a:off x="3743661" y="3429000"/>
            <a:ext cx="4264264" cy="85254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56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B6E8B0C7-EDB3-9E44-742D-E1C5210517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10" b="-3971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5F856-B930-3AF7-E147-971D23A4FA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our Title first part is at the top.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80BE1-0790-1ABA-B586-4116156B57C8}"/>
              </a:ext>
            </a:extLst>
          </p:cNvPr>
          <p:cNvSpPr/>
          <p:nvPr/>
        </p:nvSpPr>
        <p:spPr>
          <a:xfrm>
            <a:off x="3055172" y="2495774"/>
            <a:ext cx="3040828" cy="57015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14B774-A511-1C52-DC22-4EFC180E3605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6196405" y="2872292"/>
            <a:ext cx="1811520" cy="55670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71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7CD7575-02CA-E70E-1FC3-53BD6137A7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-9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E0533-42CF-6563-5396-97E080F09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first you can write Title last.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DF548-AA1E-A5BA-D7CA-9E1DDEBC3EE3}"/>
              </a:ext>
            </a:extLst>
          </p:cNvPr>
          <p:cNvSpPr/>
          <p:nvPr/>
        </p:nvSpPr>
        <p:spPr>
          <a:xfrm>
            <a:off x="774551" y="3926541"/>
            <a:ext cx="5862917" cy="78530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348C37-F92D-80AC-B88B-BD2331363C2A}"/>
              </a:ext>
            </a:extLst>
          </p:cNvPr>
          <p:cNvCxnSpPr>
            <a:stCxn id="5" idx="3"/>
          </p:cNvCxnSpPr>
          <p:nvPr/>
        </p:nvCxnSpPr>
        <p:spPr>
          <a:xfrm flipH="1">
            <a:off x="6798833" y="3429000"/>
            <a:ext cx="1209092" cy="34693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26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B8FA6015-09CC-3380-FDA8-D5C47B180E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05" b="-415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47542-931E-4823-E133-22F9C5674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Second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F0E3C-A854-7BE2-CDD0-ABE9C2327EFD}"/>
              </a:ext>
            </a:extLst>
          </p:cNvPr>
          <p:cNvSpPr/>
          <p:nvPr/>
        </p:nvSpPr>
        <p:spPr>
          <a:xfrm>
            <a:off x="1925619" y="3119718"/>
            <a:ext cx="5271247" cy="40879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BAB3E9-406C-AA17-6831-1D439ED79824}"/>
              </a:ext>
            </a:extLst>
          </p:cNvPr>
          <p:cNvCxnSpPr>
            <a:stCxn id="3" idx="1"/>
          </p:cNvCxnSpPr>
          <p:nvPr/>
        </p:nvCxnSpPr>
        <p:spPr>
          <a:xfrm flipH="1">
            <a:off x="7315200" y="3429000"/>
            <a:ext cx="6927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23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BD3643C-F604-C5C4-A14F-267135B7C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76" b="-1207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A29B7-9C1A-2DE0-8103-BF25016B9A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last you can set Line break. Default is True, which puts a line break between Title first and Title last. </a:t>
            </a:r>
          </a:p>
          <a:p>
            <a:r>
              <a:rPr lang="en-US" dirty="0"/>
              <a:t>If set to False Title first and Title last will be on the same line.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05358-C31F-4AC1-80FB-DDFC06A4C5AF}"/>
              </a:ext>
            </a:extLst>
          </p:cNvPr>
          <p:cNvSpPr/>
          <p:nvPr/>
        </p:nvSpPr>
        <p:spPr>
          <a:xfrm>
            <a:off x="268941" y="2528588"/>
            <a:ext cx="2000923" cy="223759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9F50DF-8610-B66A-24B9-73C15F3596AF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360645" y="3429000"/>
            <a:ext cx="5647280" cy="7231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91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325D63C-340B-FC86-3559-E93D63CF7A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28" r="-2972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909A2-9D88-8856-1388-15C193D4EB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Line break you can Choose color for first title part. Here we change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514D1-35C1-E1A2-8795-4215294C5C6F}"/>
              </a:ext>
            </a:extLst>
          </p:cNvPr>
          <p:cNvSpPr/>
          <p:nvPr/>
        </p:nvSpPr>
        <p:spPr>
          <a:xfrm>
            <a:off x="1641090" y="1536148"/>
            <a:ext cx="3397441" cy="50453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9DBAD6-E8B8-99B0-05FC-E5284871710F}"/>
              </a:ext>
            </a:extLst>
          </p:cNvPr>
          <p:cNvCxnSpPr>
            <a:cxnSpLocks/>
          </p:cNvCxnSpPr>
          <p:nvPr/>
        </p:nvCxnSpPr>
        <p:spPr>
          <a:xfrm flipH="1">
            <a:off x="5150498" y="3428999"/>
            <a:ext cx="2857427" cy="212271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68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9EC98F2E-098D-3311-6FFA-6E7D64A0BC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31" b="-4113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B5B18-FEC1-D05A-7969-76BAD9C4F0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first part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80DA-9CDC-4B2D-5823-8B172ECC5B5F}"/>
              </a:ext>
            </a:extLst>
          </p:cNvPr>
          <p:cNvSpPr/>
          <p:nvPr/>
        </p:nvSpPr>
        <p:spPr>
          <a:xfrm>
            <a:off x="3022898" y="2635624"/>
            <a:ext cx="3130475" cy="55939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A1BDF4-D0AB-2100-D9F2-48CAF1CCA5AF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6228678" y="3012141"/>
            <a:ext cx="1779247" cy="41685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53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CC11100-D2CB-B2BC-842D-12B00A8021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71" r="-4327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91EB9-33DB-6086-EE86-3DE14C9027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first title part you can Choose color for last title part. Here we set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7A0FF1-5894-B432-090C-ADA41C2C31E2}"/>
              </a:ext>
            </a:extLst>
          </p:cNvPr>
          <p:cNvSpPr/>
          <p:nvPr/>
        </p:nvSpPr>
        <p:spPr>
          <a:xfrm>
            <a:off x="2076763" y="1993129"/>
            <a:ext cx="3297669" cy="475290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E0E4BF-A55C-BFB1-EDC6-4EF3B1DE2CFB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495731" y="3429000"/>
            <a:ext cx="2512194" cy="172149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34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66C4E14-82B6-9AB2-E408-38AABA3FF2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58" b="-4225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C0C5-471F-136A-59B9-5AFD843B18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Second part comes here text is now in Orange.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1CB40-0E27-B072-584E-7CBC02B172F2}"/>
              </a:ext>
            </a:extLst>
          </p:cNvPr>
          <p:cNvSpPr/>
          <p:nvPr/>
        </p:nvSpPr>
        <p:spPr>
          <a:xfrm>
            <a:off x="1947134" y="3087445"/>
            <a:ext cx="5271247" cy="4948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0C818C-0B8F-AE14-86E9-0A1D815F684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7304442" y="3334871"/>
            <a:ext cx="703483" cy="9412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75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BEAE5D4-EFCB-F44A-E737-005276544E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62" b="-2866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03579-0C0E-A2DA-1B15-BA61805277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add another Title section, click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E65032AB-EA58-1D44-EB42-28B90DD0DF12}"/>
              </a:ext>
            </a:extLst>
          </p:cNvPr>
          <p:cNvSpPr>
            <a:spLocks noChangeAspect="1"/>
          </p:cNvSpPr>
          <p:nvPr/>
        </p:nvSpPr>
        <p:spPr>
          <a:xfrm>
            <a:off x="923314" y="3666545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4E30B3-C6FC-31B1-A62A-3317EBF240A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1876287" y="3429000"/>
            <a:ext cx="6131638" cy="62048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7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8C3DAF3-4F17-EC31-C612-40815D4B7A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94" r="-4399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7F20B-3B1F-DE27-03E9-2FEC135D0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 like last Title section.</a:t>
            </a:r>
          </a:p>
        </p:txBody>
      </p:sp>
    </p:spTree>
    <p:extLst>
      <p:ext uri="{BB962C8B-B14F-4D97-AF65-F5344CB8AC3E}">
        <p14:creationId xmlns:p14="http://schemas.microsoft.com/office/powerpoint/2010/main" val="2562577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0E5390B7-5D48-B840-E741-A113E21261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56" b="-4205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55189-8377-242C-3EA2-658B5E3739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Title section slides in after the first one we build. </a:t>
            </a:r>
          </a:p>
          <a:p>
            <a:r>
              <a:rPr lang="en-US" dirty="0"/>
              <a:t>Note that </a:t>
            </a:r>
            <a:r>
              <a:rPr lang="en-US"/>
              <a:t>the Sub </a:t>
            </a:r>
            <a:r>
              <a:rPr lang="en-US" dirty="0"/>
              <a:t>title and Text stays the same.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570DA-CBB5-498B-E856-BE2546C5DCA6}"/>
              </a:ext>
            </a:extLst>
          </p:cNvPr>
          <p:cNvSpPr/>
          <p:nvPr/>
        </p:nvSpPr>
        <p:spPr>
          <a:xfrm>
            <a:off x="1108038" y="2667895"/>
            <a:ext cx="6852624" cy="84985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69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032591A-3589-4A9D-D92F-2784545A17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19" b="-123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AD3D0-43D2-D488-AC0B-D2F29E4CE0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Video list at the top, you can write Link text. It functions as Button text but is only visible when we add a link below.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26B82-6A5B-8926-5401-28EB0EFAC34D}"/>
              </a:ext>
            </a:extLst>
          </p:cNvPr>
          <p:cNvSpPr/>
          <p:nvPr/>
        </p:nvSpPr>
        <p:spPr>
          <a:xfrm>
            <a:off x="1452282" y="3980329"/>
            <a:ext cx="1699709" cy="5271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378636-508D-736E-9136-42AA14B38D37}"/>
              </a:ext>
            </a:extLst>
          </p:cNvPr>
          <p:cNvCxnSpPr>
            <a:stCxn id="5" idx="3"/>
          </p:cNvCxnSpPr>
          <p:nvPr/>
        </p:nvCxnSpPr>
        <p:spPr>
          <a:xfrm flipH="1">
            <a:off x="3270325" y="3429000"/>
            <a:ext cx="4737600" cy="77724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3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64BF7C-AEB4-24A8-8A1D-1F4BABAC6A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40" r="-285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58D1D-D3DD-1889-7F60-BDB9CEDAA5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Link text you can Choose a page as an Internal page link to lead the viewer to if they click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F4BD2-194A-9073-E6BE-A02B845A7BCE}"/>
              </a:ext>
            </a:extLst>
          </p:cNvPr>
          <p:cNvSpPr/>
          <p:nvPr/>
        </p:nvSpPr>
        <p:spPr>
          <a:xfrm>
            <a:off x="1893346" y="3429000"/>
            <a:ext cx="3098202" cy="6266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200C9C-50A7-D23D-4AE0-FA3A2CB5537B}"/>
              </a:ext>
            </a:extLst>
          </p:cNvPr>
          <p:cNvCxnSpPr>
            <a:stCxn id="3" idx="1"/>
          </p:cNvCxnSpPr>
          <p:nvPr/>
        </p:nvCxnSpPr>
        <p:spPr>
          <a:xfrm flipH="1">
            <a:off x="5131398" y="3429000"/>
            <a:ext cx="2876527" cy="30390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80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page chooser window you can search for the page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1592132" y="2076226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657600" y="2334409"/>
            <a:ext cx="4350325" cy="1094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20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a page on the list have pages under it, you can click here to see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7358231" y="3851235"/>
            <a:ext cx="451820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616414" y="3429000"/>
            <a:ext cx="3915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44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select a page by clicking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387275" y="3915783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506532" y="3429000"/>
            <a:ext cx="5501393" cy="6965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85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DAC85579-8D61-1B73-6804-CF9AD66F73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6" r="-481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B242C-1FFF-B62B-5F97-4CB0BD07A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Internal page you can set an External link URL to lead the viewer to if they click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E355D6-7A22-08D2-4642-3588F774583A}"/>
              </a:ext>
            </a:extLst>
          </p:cNvPr>
          <p:cNvSpPr/>
          <p:nvPr/>
        </p:nvSpPr>
        <p:spPr>
          <a:xfrm>
            <a:off x="645459" y="4077148"/>
            <a:ext cx="5260489" cy="132319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7FCE37-6555-9222-0A98-FDA874FFBB43}"/>
              </a:ext>
            </a:extLst>
          </p:cNvPr>
          <p:cNvCxnSpPr>
            <a:stCxn id="3" idx="1"/>
          </p:cNvCxnSpPr>
          <p:nvPr/>
        </p:nvCxnSpPr>
        <p:spPr>
          <a:xfrm flipH="1">
            <a:off x="6013525" y="3429000"/>
            <a:ext cx="1994400" cy="112148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1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C287939-4571-B30B-4A50-51AB1399D5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64" b="-3736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57239-2373-BBBB-1C86-BA96CDE8B2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Sub title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6B622-F909-47C2-531F-C946F656783B}"/>
              </a:ext>
            </a:extLst>
          </p:cNvPr>
          <p:cNvSpPr/>
          <p:nvPr/>
        </p:nvSpPr>
        <p:spPr>
          <a:xfrm>
            <a:off x="2097741" y="3291841"/>
            <a:ext cx="3894268" cy="4410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A4432A-F892-E3FD-41CA-94FEBFF0CD83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096000" y="3429000"/>
            <a:ext cx="1911925" cy="8875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33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FE36BCE-6750-F44D-F967-6C28303DBA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20" r="-38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42C77-529C-1867-BA0A-858A0D937F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External link URL you can set Open in new tab. We have here set it to True, which will open a new tab to the link when viewer clicks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39A56-4734-47B7-1725-B207F8078C4F}"/>
              </a:ext>
            </a:extLst>
          </p:cNvPr>
          <p:cNvSpPr/>
          <p:nvPr/>
        </p:nvSpPr>
        <p:spPr>
          <a:xfrm>
            <a:off x="2108499" y="3679115"/>
            <a:ext cx="1140310" cy="121561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DAB87D-341C-9375-DA8A-8154C2DEEDC0}"/>
              </a:ext>
            </a:extLst>
          </p:cNvPr>
          <p:cNvCxnSpPr>
            <a:stCxn id="5" idx="3"/>
          </p:cNvCxnSpPr>
          <p:nvPr/>
        </p:nvCxnSpPr>
        <p:spPr>
          <a:xfrm flipH="1">
            <a:off x="3399416" y="3429000"/>
            <a:ext cx="4608509" cy="79875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9750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4BD91DB4-4953-CE13-303C-2CF9A46441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39" b="-4333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9E307-AF3C-3190-623F-2C9AF48DF7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button below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E8643-6C83-613F-2A9E-8C45B5F62535}"/>
              </a:ext>
            </a:extLst>
          </p:cNvPr>
          <p:cNvSpPr/>
          <p:nvPr/>
        </p:nvSpPr>
        <p:spPr>
          <a:xfrm>
            <a:off x="3840480" y="4507454"/>
            <a:ext cx="1506071" cy="44106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E73BFF-AFB6-9CF0-3A6C-8600C38B2F1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5432612" y="3429000"/>
            <a:ext cx="2575313" cy="11752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664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32950522-3223-1482-630B-D6FCCCB558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82" b="-798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15953-7A5D-CB8D-E330-B5124D6FC9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Open in new tab, you have a Video section. You can pick a video from internal or external source.</a:t>
            </a:r>
          </a:p>
          <a:p>
            <a:r>
              <a:rPr lang="en-US" dirty="0"/>
              <a:t>Choose a document let’s you pick an internally stored video.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D8308-15FC-60FE-241E-21A6BFBF526D}"/>
              </a:ext>
            </a:extLst>
          </p:cNvPr>
          <p:cNvSpPr/>
          <p:nvPr/>
        </p:nvSpPr>
        <p:spPr>
          <a:xfrm>
            <a:off x="473336" y="4077148"/>
            <a:ext cx="3732904" cy="58091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4309BD-F417-4C92-59E5-424C2B516E7B}"/>
              </a:ext>
            </a:extLst>
          </p:cNvPr>
          <p:cNvCxnSpPr>
            <a:cxnSpLocks/>
          </p:cNvCxnSpPr>
          <p:nvPr/>
        </p:nvCxnSpPr>
        <p:spPr>
          <a:xfrm flipH="1" flipV="1">
            <a:off x="4356847" y="4356847"/>
            <a:ext cx="3628915" cy="860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2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AB8145F4-9E2C-28FB-425B-C932D26C70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7" b="-888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00CD-A4E1-F6D6-3869-87B829386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EF9F7-66FA-4F39-78BD-033068163A20}"/>
              </a:ext>
            </a:extLst>
          </p:cNvPr>
          <p:cNvSpPr/>
          <p:nvPr/>
        </p:nvSpPr>
        <p:spPr>
          <a:xfrm>
            <a:off x="150607" y="2721685"/>
            <a:ext cx="1925619" cy="62394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615E01-2F3A-F18D-79F6-3DA906DE201D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2183802" y="3087445"/>
            <a:ext cx="5824123" cy="34155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09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3FC19F6D-18B5-A53A-234A-0F56F324F4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77" b="-888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314C-5DA3-B922-ACC1-0050E7A1C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filter based on Collection.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573EF-BAA7-0F79-17E8-7A5714816A58}"/>
              </a:ext>
            </a:extLst>
          </p:cNvPr>
          <p:cNvSpPr/>
          <p:nvPr/>
        </p:nvSpPr>
        <p:spPr>
          <a:xfrm>
            <a:off x="107576" y="3418242"/>
            <a:ext cx="2485017" cy="6481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1140E-3A3D-50D0-A270-08B0B4E66B64}"/>
              </a:ext>
            </a:extLst>
          </p:cNvPr>
          <p:cNvCxnSpPr>
            <a:stCxn id="5" idx="3"/>
          </p:cNvCxnSpPr>
          <p:nvPr/>
        </p:nvCxnSpPr>
        <p:spPr>
          <a:xfrm flipH="1">
            <a:off x="2700169" y="3429000"/>
            <a:ext cx="5307756" cy="29314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241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FC19F6D-18B5-A53A-234A-0F56F324F4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892" b="-3358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314C-5DA3-B922-ACC1-0050E7A1C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section of the Search window, you can select the file you want.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573EF-BAA7-0F79-17E8-7A5714816A58}"/>
              </a:ext>
            </a:extLst>
          </p:cNvPr>
          <p:cNvSpPr/>
          <p:nvPr/>
        </p:nvSpPr>
        <p:spPr>
          <a:xfrm>
            <a:off x="0" y="3219225"/>
            <a:ext cx="968188" cy="29314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1140E-3A3D-50D0-A270-08B0B4E66B64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1043492" y="3345628"/>
            <a:ext cx="6964433" cy="833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34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Switching to the Upload window.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1000461" y="1032734"/>
            <a:ext cx="537883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56678" y="1280160"/>
            <a:ext cx="6351247" cy="214884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605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name the file you want to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41063" y="1635161"/>
            <a:ext cx="2603351" cy="7207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41233" y="2108499"/>
            <a:ext cx="4866692" cy="1320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27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pick the file to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41063" y="2463499"/>
            <a:ext cx="2603351" cy="7207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926080"/>
            <a:ext cx="4834419" cy="50292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699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pick a Collection to add your file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387274" y="3302595"/>
            <a:ext cx="2786232" cy="77455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259567" y="3429000"/>
            <a:ext cx="4748358" cy="27163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3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3CFADCB-99A7-3D8D-65A1-371C4AF88A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5" r="-538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10C18-E521-FE40-09A3-6E8A77051D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Sub 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8943F-91AE-B06B-833C-73E7F2288B3F}"/>
              </a:ext>
            </a:extLst>
          </p:cNvPr>
          <p:cNvSpPr/>
          <p:nvPr/>
        </p:nvSpPr>
        <p:spPr>
          <a:xfrm>
            <a:off x="1161826" y="4195482"/>
            <a:ext cx="5346550" cy="84985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E1A795-CC70-A272-9CDC-F1E6576AEA68}"/>
              </a:ext>
            </a:extLst>
          </p:cNvPr>
          <p:cNvCxnSpPr>
            <a:stCxn id="5" idx="3"/>
          </p:cNvCxnSpPr>
          <p:nvPr/>
        </p:nvCxnSpPr>
        <p:spPr>
          <a:xfrm flipH="1">
            <a:off x="6508376" y="3429000"/>
            <a:ext cx="1499549" cy="60511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511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associate your file with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376515" y="4173965"/>
            <a:ext cx="4410637" cy="10327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905487" y="3429000"/>
            <a:ext cx="3102438" cy="6589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26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29F1B1-DB9C-BBCB-91BE-308B46AD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1" b="-188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D50-6098-FE54-38B4-D41879C3D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Upload your file, click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4B62-00DB-0AC0-93A7-AE84BF265418}"/>
              </a:ext>
            </a:extLst>
          </p:cNvPr>
          <p:cNvSpPr/>
          <p:nvPr/>
        </p:nvSpPr>
        <p:spPr>
          <a:xfrm>
            <a:off x="419547" y="5308896"/>
            <a:ext cx="914402" cy="51099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8146E-8E92-1158-3D44-0F147BA2DFB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1441525" y="3429000"/>
            <a:ext cx="6566400" cy="20466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67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file&#10;&#10;Description automatically generated">
            <a:extLst>
              <a:ext uri="{FF2B5EF4-FFF2-40B4-BE49-F238E27FC236}">
                <a16:creationId xmlns:a16="http://schemas.microsoft.com/office/drawing/2014/main" id="{8034DEB1-34C0-DD7A-EEF5-105EA75D14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51" b="-118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57A7-7905-E589-481F-6F97BABA1F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 document you can set YouTube video ID.</a:t>
            </a:r>
          </a:p>
          <a:p>
            <a:r>
              <a:rPr lang="en-US" dirty="0"/>
              <a:t>Remember to use only the ID and not the entire embed code.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B0786-445C-D196-FCBB-75C1EE57CD48}"/>
              </a:ext>
            </a:extLst>
          </p:cNvPr>
          <p:cNvSpPr/>
          <p:nvPr/>
        </p:nvSpPr>
        <p:spPr>
          <a:xfrm>
            <a:off x="344245" y="3418242"/>
            <a:ext cx="2216075" cy="56208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13ED59-86AD-4F77-9743-0A1A7256AB74}"/>
              </a:ext>
            </a:extLst>
          </p:cNvPr>
          <p:cNvCxnSpPr/>
          <p:nvPr/>
        </p:nvCxnSpPr>
        <p:spPr>
          <a:xfrm flipH="1" flipV="1">
            <a:off x="2678654" y="3743661"/>
            <a:ext cx="5329271" cy="23666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470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&#10;&#10;Description automatically generated">
            <a:extLst>
              <a:ext uri="{FF2B5EF4-FFF2-40B4-BE49-F238E27FC236}">
                <a16:creationId xmlns:a16="http://schemas.microsoft.com/office/drawing/2014/main" id="{3BD959A8-2601-AEC1-76BF-846D9B937E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2" b="-224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3EB0C-0002-F92B-C613-57BF16607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YouTube video ID you can set Video location. Insert the address to your .mp4 video.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C5D7C-BC11-F2CE-7A66-844F8B4DCBE3}"/>
              </a:ext>
            </a:extLst>
          </p:cNvPr>
          <p:cNvSpPr/>
          <p:nvPr/>
        </p:nvSpPr>
        <p:spPr>
          <a:xfrm>
            <a:off x="247426" y="2893807"/>
            <a:ext cx="5744583" cy="186107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C22699-3375-D99D-3C71-EBBEBDB78469}"/>
              </a:ext>
            </a:extLst>
          </p:cNvPr>
          <p:cNvCxnSpPr>
            <a:stCxn id="5" idx="3"/>
          </p:cNvCxnSpPr>
          <p:nvPr/>
        </p:nvCxnSpPr>
        <p:spPr>
          <a:xfrm flipH="1">
            <a:off x="6096000" y="3429000"/>
            <a:ext cx="1911925" cy="49754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559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191071B-1DBC-90AB-CBE2-3E667647F1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3" b="-41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7BDEC-6DB3-7628-9BC8-222FCFC6A0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have several Video options:</a:t>
            </a:r>
          </a:p>
          <a:p>
            <a:r>
              <a:rPr lang="en-US" b="1" dirty="0"/>
              <a:t>Autoplay</a:t>
            </a:r>
            <a:r>
              <a:rPr lang="en-US" dirty="0"/>
              <a:t>: Makes your video start automatically when page loads.</a:t>
            </a:r>
          </a:p>
          <a:p>
            <a:r>
              <a:rPr lang="en-US" b="1" dirty="0"/>
              <a:t>User controls</a:t>
            </a:r>
            <a:r>
              <a:rPr lang="en-US" dirty="0"/>
              <a:t>: Give your user video controls in the player.</a:t>
            </a:r>
          </a:p>
          <a:p>
            <a:r>
              <a:rPr lang="en-US" b="1" dirty="0"/>
              <a:t>Loop</a:t>
            </a:r>
            <a:r>
              <a:rPr lang="en-US" dirty="0"/>
              <a:t>: makes the video automatically repeat.</a:t>
            </a:r>
          </a:p>
          <a:p>
            <a:r>
              <a:rPr lang="en-US" b="1" dirty="0" err="1"/>
              <a:t>Playsinline</a:t>
            </a:r>
            <a:r>
              <a:rPr lang="en-US" dirty="0"/>
              <a:t>: On mobile devices makes the video play inline instead of full-screen.</a:t>
            </a:r>
          </a:p>
          <a:p>
            <a:r>
              <a:rPr lang="en-US" b="1" dirty="0"/>
              <a:t>Preload</a:t>
            </a:r>
            <a:r>
              <a:rPr lang="en-US" dirty="0"/>
              <a:t>: Preload the video before showing page.</a:t>
            </a:r>
          </a:p>
        </p:txBody>
      </p:sp>
    </p:spTree>
    <p:extLst>
      <p:ext uri="{BB962C8B-B14F-4D97-AF65-F5344CB8AC3E}">
        <p14:creationId xmlns:p14="http://schemas.microsoft.com/office/powerpoint/2010/main" val="386562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17AEF94E-BDAF-0357-800F-AC1ECAFD57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19" b="-461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04C38-1535-D495-B007-FB48BC9B4C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beneath the Sub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DB5B6-6862-3914-E3B5-15784A11D85D}"/>
              </a:ext>
            </a:extLst>
          </p:cNvPr>
          <p:cNvSpPr/>
          <p:nvPr/>
        </p:nvSpPr>
        <p:spPr>
          <a:xfrm>
            <a:off x="2883048" y="3754420"/>
            <a:ext cx="2108499" cy="43030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BB3BA3-5954-667B-71B5-5011BE8E02E1}"/>
              </a:ext>
            </a:extLst>
          </p:cNvPr>
          <p:cNvCxnSpPr>
            <a:stCxn id="5" idx="3"/>
          </p:cNvCxnSpPr>
          <p:nvPr/>
        </p:nvCxnSpPr>
        <p:spPr>
          <a:xfrm flipH="1">
            <a:off x="5088367" y="3429000"/>
            <a:ext cx="2919558" cy="46526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3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EFC173A-AE1E-BBB5-C40B-4AA190273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328" b="-4832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BC046-B39A-647B-124F-044B717B2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set Is mixed case – theme specific. Default is False, here we change it to True.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7D7BF-66A4-1640-DE79-B7450147EF1D}"/>
              </a:ext>
            </a:extLst>
          </p:cNvPr>
          <p:cNvSpPr/>
          <p:nvPr/>
        </p:nvSpPr>
        <p:spPr>
          <a:xfrm>
            <a:off x="247426" y="4410635"/>
            <a:ext cx="677732" cy="65621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4BF1B5-3D0A-29B0-D9EE-6E5784D32267}"/>
              </a:ext>
            </a:extLst>
          </p:cNvPr>
          <p:cNvCxnSpPr>
            <a:stCxn id="5" idx="3"/>
          </p:cNvCxnSpPr>
          <p:nvPr/>
        </p:nvCxnSpPr>
        <p:spPr>
          <a:xfrm flipH="1">
            <a:off x="1065007" y="3429000"/>
            <a:ext cx="6942918" cy="12398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7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1352</Words>
  <Application>Microsoft Office PowerPoint</Application>
  <PresentationFormat>Widescreen</PresentationFormat>
  <Paragraphs>93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204</cp:revision>
  <dcterms:created xsi:type="dcterms:W3CDTF">2023-11-16T12:05:29Z</dcterms:created>
  <dcterms:modified xsi:type="dcterms:W3CDTF">2023-11-25T07:45:52Z</dcterms:modified>
</cp:coreProperties>
</file>