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36" r:id="rId4"/>
    <p:sldId id="337" r:id="rId5"/>
    <p:sldId id="338" r:id="rId6"/>
    <p:sldId id="282" r:id="rId7"/>
    <p:sldId id="339" r:id="rId8"/>
    <p:sldId id="341" r:id="rId9"/>
    <p:sldId id="262" r:id="rId10"/>
    <p:sldId id="340" r:id="rId11"/>
    <p:sldId id="342" r:id="rId12"/>
    <p:sldId id="343" r:id="rId13"/>
    <p:sldId id="344" r:id="rId14"/>
    <p:sldId id="345" r:id="rId15"/>
    <p:sldId id="271" r:id="rId16"/>
    <p:sldId id="273" r:id="rId17"/>
    <p:sldId id="272" r:id="rId18"/>
    <p:sldId id="346" r:id="rId19"/>
    <p:sldId id="347" r:id="rId20"/>
    <p:sldId id="348" r:id="rId21"/>
    <p:sldId id="349" r:id="rId22"/>
    <p:sldId id="264" r:id="rId23"/>
    <p:sldId id="265" r:id="rId24"/>
    <p:sldId id="283" r:id="rId25"/>
    <p:sldId id="266" r:id="rId26"/>
    <p:sldId id="267" r:id="rId27"/>
    <p:sldId id="268" r:id="rId28"/>
    <p:sldId id="270" r:id="rId29"/>
    <p:sldId id="350" r:id="rId30"/>
    <p:sldId id="351" r:id="rId31"/>
    <p:sldId id="352" r:id="rId32"/>
    <p:sldId id="274" r:id="rId33"/>
    <p:sldId id="275" r:id="rId34"/>
    <p:sldId id="353" r:id="rId35"/>
    <p:sldId id="354" r:id="rId36"/>
    <p:sldId id="357" r:id="rId37"/>
    <p:sldId id="355" r:id="rId38"/>
    <p:sldId id="356" r:id="rId39"/>
    <p:sldId id="358" r:id="rId40"/>
    <p:sldId id="359" r:id="rId41"/>
    <p:sldId id="361" r:id="rId42"/>
    <p:sldId id="360" r:id="rId43"/>
    <p:sldId id="362" r:id="rId44"/>
    <p:sldId id="363" r:id="rId45"/>
    <p:sldId id="364" r:id="rId46"/>
    <p:sldId id="365" r:id="rId47"/>
    <p:sldId id="366"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2"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sorterViewPr>
    <p:cViewPr>
      <p:scale>
        <a:sx n="100" d="100"/>
        <a:sy n="100" d="100"/>
      </p:scale>
      <p:origin x="0" y="-131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_page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7119-C277-A4C9-04F8-716924C00246}"/>
              </a:ext>
            </a:extLst>
          </p:cNvPr>
          <p:cNvSpPr>
            <a:spLocks noGrp="1" noRot="1" noMove="1" noResize="1" noEditPoints="1" noAdjustHandles="1" noChangeArrowheads="1" noChangeShapeType="1"/>
          </p:cNvSpPr>
          <p:nvPr>
            <p:ph type="ctrTitle" hasCustomPrompt="1"/>
          </p:nvPr>
        </p:nvSpPr>
        <p:spPr>
          <a:xfrm>
            <a:off x="1509486" y="2282374"/>
            <a:ext cx="9144000" cy="928914"/>
          </a:xfrm>
        </p:spPr>
        <p:txBody>
          <a:bodyPr anchor="b"/>
          <a:lstStyle>
            <a:lvl1pPr algn="ctr">
              <a:defRPr sz="6000"/>
            </a:lvl1pPr>
          </a:lstStyle>
          <a:p>
            <a:r>
              <a:rPr lang="en-US" dirty="0"/>
              <a:t>Guide for</a:t>
            </a:r>
          </a:p>
        </p:txBody>
      </p:sp>
      <p:sp>
        <p:nvSpPr>
          <p:cNvPr id="11" name="Title 1">
            <a:extLst>
              <a:ext uri="{FF2B5EF4-FFF2-40B4-BE49-F238E27FC236}">
                <a16:creationId xmlns:a16="http://schemas.microsoft.com/office/drawing/2014/main" id="{141078D1-C1C4-92F2-FEA5-26139B346C93}"/>
              </a:ext>
            </a:extLst>
          </p:cNvPr>
          <p:cNvSpPr txBox="1">
            <a:spLocks/>
          </p:cNvSpPr>
          <p:nvPr userDrawn="1"/>
        </p:nvSpPr>
        <p:spPr>
          <a:xfrm>
            <a:off x="1407886" y="3726547"/>
            <a:ext cx="9144000" cy="92891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baseline="0">
                <a:solidFill>
                  <a:schemeClr val="tx2"/>
                </a:solidFill>
                <a:latin typeface="+mj-lt"/>
                <a:ea typeface="+mj-ea"/>
                <a:cs typeface="+mj-cs"/>
              </a:defRPr>
            </a:lvl1pPr>
          </a:lstStyle>
          <a:p>
            <a:endParaRPr lang="en-US" dirty="0"/>
          </a:p>
        </p:txBody>
      </p:sp>
      <p:cxnSp>
        <p:nvCxnSpPr>
          <p:cNvPr id="13" name="Straight Connector 12">
            <a:extLst>
              <a:ext uri="{FF2B5EF4-FFF2-40B4-BE49-F238E27FC236}">
                <a16:creationId xmlns:a16="http://schemas.microsoft.com/office/drawing/2014/main" id="{8F94CE8C-DB1C-2375-FB60-61C0E9A982CA}"/>
              </a:ext>
            </a:extLst>
          </p:cNvPr>
          <p:cNvCxnSpPr/>
          <p:nvPr userDrawn="1"/>
        </p:nvCxnSpPr>
        <p:spPr>
          <a:xfrm>
            <a:off x="1407886" y="3468917"/>
            <a:ext cx="9347200" cy="0"/>
          </a:xfrm>
          <a:prstGeom prst="line">
            <a:avLst/>
          </a:prstGeom>
          <a:ln w="76200">
            <a:solidFill>
              <a:schemeClr val="accent5"/>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6" name="Text Placeholder 15">
            <a:extLst>
              <a:ext uri="{FF2B5EF4-FFF2-40B4-BE49-F238E27FC236}">
                <a16:creationId xmlns:a16="http://schemas.microsoft.com/office/drawing/2014/main" id="{DA74B54D-E3AE-7623-FC33-4EAFED7A8E9A}"/>
              </a:ext>
            </a:extLst>
          </p:cNvPr>
          <p:cNvSpPr>
            <a:spLocks noGrp="1"/>
          </p:cNvSpPr>
          <p:nvPr>
            <p:ph type="body" sz="quarter" idx="10"/>
          </p:nvPr>
        </p:nvSpPr>
        <p:spPr>
          <a:xfrm>
            <a:off x="1509713" y="3725863"/>
            <a:ext cx="9144000" cy="1193800"/>
          </a:xfrm>
        </p:spPr>
        <p:txBody>
          <a:bodyPr anchor="ctr" anchorCtr="1"/>
          <a:lstStyle>
            <a:lvl1pPr marL="0" indent="0">
              <a:buNone/>
              <a:defRPr sz="6000"/>
            </a:lvl1pPr>
          </a:lstStyle>
          <a:p>
            <a:pPr lvl="0"/>
            <a:endParaRPr lang="en-US" dirty="0"/>
          </a:p>
        </p:txBody>
      </p:sp>
    </p:spTree>
    <p:extLst>
      <p:ext uri="{BB962C8B-B14F-4D97-AF65-F5344CB8AC3E}">
        <p14:creationId xmlns:p14="http://schemas.microsoft.com/office/powerpoint/2010/main" val="2459459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E66C02-7FEC-0BCB-3B09-8FC3CB77D5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132A64-D56B-E1F2-40F4-C85A987B5B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A8AF90-6CA7-6DBC-2C2F-64215EEF07F2}"/>
              </a:ext>
            </a:extLst>
          </p:cNvPr>
          <p:cNvSpPr>
            <a:spLocks noGrp="1"/>
          </p:cNvSpPr>
          <p:nvPr>
            <p:ph type="dt" sz="half" idx="10"/>
          </p:nvPr>
        </p:nvSpPr>
        <p:spPr>
          <a:xfrm>
            <a:off x="838200" y="6356350"/>
            <a:ext cx="2743200" cy="365125"/>
          </a:xfrm>
          <a:prstGeom prst="rect">
            <a:avLst/>
          </a:prstGeom>
        </p:spPr>
        <p:txBody>
          <a:bodyPr/>
          <a:lstStyle/>
          <a:p>
            <a:fld id="{48CF4C14-7B9E-4B2C-AAF0-4AABA910424E}" type="datetimeFigureOut">
              <a:rPr lang="en-US" smtClean="0"/>
              <a:t>11/25/2023</a:t>
            </a:fld>
            <a:endParaRPr lang="en-US"/>
          </a:p>
        </p:txBody>
      </p:sp>
      <p:sp>
        <p:nvSpPr>
          <p:cNvPr id="5" name="Footer Placeholder 4">
            <a:extLst>
              <a:ext uri="{FF2B5EF4-FFF2-40B4-BE49-F238E27FC236}">
                <a16:creationId xmlns:a16="http://schemas.microsoft.com/office/drawing/2014/main" id="{2C41517A-3AB7-5005-AFAC-1CA207637F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95D0A48-F94B-0D90-4059-769C44F8F170}"/>
              </a:ext>
            </a:extLst>
          </p:cNvPr>
          <p:cNvSpPr>
            <a:spLocks noGrp="1"/>
          </p:cNvSpPr>
          <p:nvPr>
            <p:ph type="sldNum" sz="quarter" idx="12"/>
          </p:nvPr>
        </p:nvSpPr>
        <p:spPr>
          <a:xfrm>
            <a:off x="8610600" y="6356350"/>
            <a:ext cx="2743200" cy="365125"/>
          </a:xfrm>
          <a:prstGeom prst="rect">
            <a:avLst/>
          </a:prstGeom>
        </p:spPr>
        <p:txBody>
          <a:bodyPr/>
          <a:lstStyle/>
          <a:p>
            <a:fld id="{DBCCB0D5-8B85-4D56-AB09-583F374435F5}" type="slidenum">
              <a:rPr lang="en-US" smtClean="0"/>
              <a:t>‹#›</a:t>
            </a:fld>
            <a:endParaRPr lang="en-US"/>
          </a:p>
        </p:txBody>
      </p:sp>
    </p:spTree>
    <p:extLst>
      <p:ext uri="{BB962C8B-B14F-4D97-AF65-F5344CB8AC3E}">
        <p14:creationId xmlns:p14="http://schemas.microsoft.com/office/powerpoint/2010/main" val="1117896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nual_page_image_tex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437CF53-7D83-4594-79E5-F8691AAD7686}"/>
              </a:ext>
            </a:extLst>
          </p:cNvPr>
          <p:cNvSpPr>
            <a:spLocks/>
          </p:cNvSpPr>
          <p:nvPr userDrawn="1"/>
        </p:nvSpPr>
        <p:spPr>
          <a:xfrm>
            <a:off x="8007926" y="0"/>
            <a:ext cx="4184073" cy="6858000"/>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7">
            <a:extLst>
              <a:ext uri="{FF2B5EF4-FFF2-40B4-BE49-F238E27FC236}">
                <a16:creationId xmlns:a16="http://schemas.microsoft.com/office/drawing/2014/main" id="{90E1C11F-C03C-F7C9-3EDF-70BCBEEAE3F2}"/>
              </a:ext>
            </a:extLst>
          </p:cNvPr>
          <p:cNvSpPr>
            <a:spLocks noGrp="1"/>
          </p:cNvSpPr>
          <p:nvPr>
            <p:ph type="pic" sz="quarter" idx="13"/>
          </p:nvPr>
        </p:nvSpPr>
        <p:spPr>
          <a:xfrm>
            <a:off x="-1" y="0"/>
            <a:ext cx="8007926" cy="6857999"/>
          </a:xfrm>
          <a:gradFill flip="none" rotWithShape="1">
            <a:gsLst>
              <a:gs pos="0">
                <a:schemeClr val="accent6">
                  <a:lumMod val="5000"/>
                  <a:lumOff val="95000"/>
                </a:schemeClr>
              </a:gs>
              <a:gs pos="47000">
                <a:schemeClr val="accent6">
                  <a:lumMod val="45000"/>
                  <a:lumOff val="55000"/>
                </a:schemeClr>
              </a:gs>
              <a:gs pos="0">
                <a:schemeClr val="bg2"/>
              </a:gs>
              <a:gs pos="100000">
                <a:schemeClr val="accent6"/>
              </a:gs>
            </a:gsLst>
            <a:lin ang="16200000" scaled="1"/>
            <a:tileRect/>
          </a:gradFill>
        </p:spPr>
        <p:txBody>
          <a:bodyPr/>
          <a:lstStyle/>
          <a:p>
            <a:endParaRPr lang="en-US" dirty="0"/>
          </a:p>
        </p:txBody>
      </p:sp>
      <p:sp>
        <p:nvSpPr>
          <p:cNvPr id="17" name="Text Placeholder 16">
            <a:extLst>
              <a:ext uri="{FF2B5EF4-FFF2-40B4-BE49-F238E27FC236}">
                <a16:creationId xmlns:a16="http://schemas.microsoft.com/office/drawing/2014/main" id="{F671BD11-C861-C7B8-AD7B-326677AC6BF7}"/>
              </a:ext>
            </a:extLst>
          </p:cNvPr>
          <p:cNvSpPr>
            <a:spLocks noGrp="1"/>
          </p:cNvSpPr>
          <p:nvPr>
            <p:ph type="body" sz="quarter" idx="14" hasCustomPrompt="1"/>
          </p:nvPr>
        </p:nvSpPr>
        <p:spPr>
          <a:xfrm>
            <a:off x="8007925" y="0"/>
            <a:ext cx="4184075" cy="6858000"/>
          </a:xfrm>
        </p:spPr>
        <p:txBody>
          <a:bodyPr lIns="274320" rIns="274320" anchor="ctr" anchorCtr="0"/>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t>
            </a:r>
            <a:r>
              <a:rPr lang="en-US" dirty="0" err="1"/>
              <a:t>edt</a:t>
            </a:r>
            <a:r>
              <a:rPr lang="en-US" dirty="0"/>
              <a: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descr="A picture containing logo&#10;&#10;Description automatically generated">
            <a:extLst>
              <a:ext uri="{FF2B5EF4-FFF2-40B4-BE49-F238E27FC236}">
                <a16:creationId xmlns:a16="http://schemas.microsoft.com/office/drawing/2014/main" id="{CDD705BA-98A9-EE36-3F34-52FA0E5AF3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4868" y="6592392"/>
            <a:ext cx="854464" cy="156405"/>
          </a:xfrm>
          <a:prstGeom prst="rect">
            <a:avLst/>
          </a:prstGeom>
        </p:spPr>
      </p:pic>
    </p:spTree>
    <p:extLst>
      <p:ext uri="{BB962C8B-B14F-4D97-AF65-F5344CB8AC3E}">
        <p14:creationId xmlns:p14="http://schemas.microsoft.com/office/powerpoint/2010/main" val="3294327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02F33-A83A-CB83-86DA-33FAE096E5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C3B014-EED1-1788-C8A3-072784F889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73C52A-6532-B413-BD02-7A903DA88A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70465C-687D-0610-FB59-17679DEF543C}"/>
              </a:ext>
            </a:extLst>
          </p:cNvPr>
          <p:cNvSpPr>
            <a:spLocks noGrp="1"/>
          </p:cNvSpPr>
          <p:nvPr>
            <p:ph type="dt" sz="half" idx="10"/>
          </p:nvPr>
        </p:nvSpPr>
        <p:spPr>
          <a:xfrm>
            <a:off x="838200" y="6356350"/>
            <a:ext cx="2743200" cy="365125"/>
          </a:xfrm>
          <a:prstGeom prst="rect">
            <a:avLst/>
          </a:prstGeom>
        </p:spPr>
        <p:txBody>
          <a:bodyPr/>
          <a:lstStyle/>
          <a:p>
            <a:fld id="{48CF4C14-7B9E-4B2C-AAF0-4AABA910424E}" type="datetimeFigureOut">
              <a:rPr lang="en-US" smtClean="0"/>
              <a:t>11/25/2023</a:t>
            </a:fld>
            <a:endParaRPr lang="en-US"/>
          </a:p>
        </p:txBody>
      </p:sp>
      <p:sp>
        <p:nvSpPr>
          <p:cNvPr id="6" name="Footer Placeholder 5">
            <a:extLst>
              <a:ext uri="{FF2B5EF4-FFF2-40B4-BE49-F238E27FC236}">
                <a16:creationId xmlns:a16="http://schemas.microsoft.com/office/drawing/2014/main" id="{79CD7D02-274F-279B-663A-52311812F6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26BE483-23AA-D507-8CA6-5C05AC8A880A}"/>
              </a:ext>
            </a:extLst>
          </p:cNvPr>
          <p:cNvSpPr>
            <a:spLocks noGrp="1"/>
          </p:cNvSpPr>
          <p:nvPr>
            <p:ph type="sldNum" sz="quarter" idx="12"/>
          </p:nvPr>
        </p:nvSpPr>
        <p:spPr>
          <a:xfrm>
            <a:off x="8610600" y="6356350"/>
            <a:ext cx="2743200" cy="365125"/>
          </a:xfrm>
          <a:prstGeom prst="rect">
            <a:avLst/>
          </a:prstGeom>
        </p:spPr>
        <p:txBody>
          <a:bodyPr/>
          <a:lstStyle/>
          <a:p>
            <a:fld id="{DBCCB0D5-8B85-4D56-AB09-583F374435F5}" type="slidenum">
              <a:rPr lang="en-US" smtClean="0"/>
              <a:t>‹#›</a:t>
            </a:fld>
            <a:endParaRPr lang="en-US"/>
          </a:p>
        </p:txBody>
      </p:sp>
    </p:spTree>
    <p:extLst>
      <p:ext uri="{BB962C8B-B14F-4D97-AF65-F5344CB8AC3E}">
        <p14:creationId xmlns:p14="http://schemas.microsoft.com/office/powerpoint/2010/main" val="346489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6D74D-ECB0-5E65-DD36-299014A3C7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D19D50-4CED-3F12-D735-5C5429C0C3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3D2D36-1D7A-F064-7A57-05706260AF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15FFEF-0F32-47EE-604A-616605F8C4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6220BA-EE71-A8EC-C59E-7DCCAC6298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4DA74D-FF0B-3A32-27D8-7DA9873C9881}"/>
              </a:ext>
            </a:extLst>
          </p:cNvPr>
          <p:cNvSpPr>
            <a:spLocks noGrp="1"/>
          </p:cNvSpPr>
          <p:nvPr>
            <p:ph type="dt" sz="half" idx="10"/>
          </p:nvPr>
        </p:nvSpPr>
        <p:spPr>
          <a:xfrm>
            <a:off x="838200" y="6356350"/>
            <a:ext cx="2743200" cy="365125"/>
          </a:xfrm>
          <a:prstGeom prst="rect">
            <a:avLst/>
          </a:prstGeom>
        </p:spPr>
        <p:txBody>
          <a:bodyPr/>
          <a:lstStyle/>
          <a:p>
            <a:fld id="{48CF4C14-7B9E-4B2C-AAF0-4AABA910424E}" type="datetimeFigureOut">
              <a:rPr lang="en-US" smtClean="0"/>
              <a:t>11/25/2023</a:t>
            </a:fld>
            <a:endParaRPr lang="en-US"/>
          </a:p>
        </p:txBody>
      </p:sp>
      <p:sp>
        <p:nvSpPr>
          <p:cNvPr id="8" name="Footer Placeholder 7">
            <a:extLst>
              <a:ext uri="{FF2B5EF4-FFF2-40B4-BE49-F238E27FC236}">
                <a16:creationId xmlns:a16="http://schemas.microsoft.com/office/drawing/2014/main" id="{AF67CBAB-A2DC-D89B-78E2-99124E8AA40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54DB44-472F-CF59-BB02-22AC9A01E29A}"/>
              </a:ext>
            </a:extLst>
          </p:cNvPr>
          <p:cNvSpPr>
            <a:spLocks noGrp="1"/>
          </p:cNvSpPr>
          <p:nvPr>
            <p:ph type="sldNum" sz="quarter" idx="12"/>
          </p:nvPr>
        </p:nvSpPr>
        <p:spPr>
          <a:xfrm>
            <a:off x="8610600" y="6356350"/>
            <a:ext cx="2743200" cy="365125"/>
          </a:xfrm>
          <a:prstGeom prst="rect">
            <a:avLst/>
          </a:prstGeom>
        </p:spPr>
        <p:txBody>
          <a:bodyPr/>
          <a:lstStyle/>
          <a:p>
            <a:fld id="{DBCCB0D5-8B85-4D56-AB09-583F374435F5}" type="slidenum">
              <a:rPr lang="en-US" smtClean="0"/>
              <a:t>‹#›</a:t>
            </a:fld>
            <a:endParaRPr lang="en-US"/>
          </a:p>
        </p:txBody>
      </p:sp>
    </p:spTree>
    <p:extLst>
      <p:ext uri="{BB962C8B-B14F-4D97-AF65-F5344CB8AC3E}">
        <p14:creationId xmlns:p14="http://schemas.microsoft.com/office/powerpoint/2010/main" val="1946861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1FB5A-8D47-8D73-E0CB-0A1F074954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07E77F-3796-8907-A8C5-1F9341D1CFFD}"/>
              </a:ext>
            </a:extLst>
          </p:cNvPr>
          <p:cNvSpPr>
            <a:spLocks noGrp="1"/>
          </p:cNvSpPr>
          <p:nvPr>
            <p:ph type="dt" sz="half" idx="10"/>
          </p:nvPr>
        </p:nvSpPr>
        <p:spPr>
          <a:xfrm>
            <a:off x="838200" y="6356350"/>
            <a:ext cx="2743200" cy="365125"/>
          </a:xfrm>
          <a:prstGeom prst="rect">
            <a:avLst/>
          </a:prstGeom>
        </p:spPr>
        <p:txBody>
          <a:bodyPr/>
          <a:lstStyle/>
          <a:p>
            <a:fld id="{48CF4C14-7B9E-4B2C-AAF0-4AABA910424E}" type="datetimeFigureOut">
              <a:rPr lang="en-US" smtClean="0"/>
              <a:t>11/25/2023</a:t>
            </a:fld>
            <a:endParaRPr lang="en-US"/>
          </a:p>
        </p:txBody>
      </p:sp>
      <p:sp>
        <p:nvSpPr>
          <p:cNvPr id="4" name="Footer Placeholder 3">
            <a:extLst>
              <a:ext uri="{FF2B5EF4-FFF2-40B4-BE49-F238E27FC236}">
                <a16:creationId xmlns:a16="http://schemas.microsoft.com/office/drawing/2014/main" id="{FD32A2B3-4E4C-8438-8318-D8FD99752F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37987B6-81D5-0D16-CA3E-255E15E611E2}"/>
              </a:ext>
            </a:extLst>
          </p:cNvPr>
          <p:cNvSpPr>
            <a:spLocks noGrp="1"/>
          </p:cNvSpPr>
          <p:nvPr>
            <p:ph type="sldNum" sz="quarter" idx="12"/>
          </p:nvPr>
        </p:nvSpPr>
        <p:spPr>
          <a:xfrm>
            <a:off x="8610600" y="6356350"/>
            <a:ext cx="2743200" cy="365125"/>
          </a:xfrm>
          <a:prstGeom prst="rect">
            <a:avLst/>
          </a:prstGeom>
        </p:spPr>
        <p:txBody>
          <a:bodyPr/>
          <a:lstStyle/>
          <a:p>
            <a:fld id="{DBCCB0D5-8B85-4D56-AB09-583F374435F5}" type="slidenum">
              <a:rPr lang="en-US" smtClean="0"/>
              <a:t>‹#›</a:t>
            </a:fld>
            <a:endParaRPr lang="en-US"/>
          </a:p>
        </p:txBody>
      </p:sp>
    </p:spTree>
    <p:extLst>
      <p:ext uri="{BB962C8B-B14F-4D97-AF65-F5344CB8AC3E}">
        <p14:creationId xmlns:p14="http://schemas.microsoft.com/office/powerpoint/2010/main" val="483378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F2038F-25DF-87C9-C70A-BCC85A470CD0}"/>
              </a:ext>
            </a:extLst>
          </p:cNvPr>
          <p:cNvSpPr>
            <a:spLocks noGrp="1"/>
          </p:cNvSpPr>
          <p:nvPr>
            <p:ph type="dt" sz="half" idx="10"/>
          </p:nvPr>
        </p:nvSpPr>
        <p:spPr>
          <a:xfrm>
            <a:off x="838200" y="6356350"/>
            <a:ext cx="2743200" cy="365125"/>
          </a:xfrm>
          <a:prstGeom prst="rect">
            <a:avLst/>
          </a:prstGeom>
        </p:spPr>
        <p:txBody>
          <a:bodyPr/>
          <a:lstStyle/>
          <a:p>
            <a:fld id="{48CF4C14-7B9E-4B2C-AAF0-4AABA910424E}" type="datetimeFigureOut">
              <a:rPr lang="en-US" smtClean="0"/>
              <a:t>11/25/2023</a:t>
            </a:fld>
            <a:endParaRPr lang="en-US"/>
          </a:p>
        </p:txBody>
      </p:sp>
      <p:sp>
        <p:nvSpPr>
          <p:cNvPr id="3" name="Footer Placeholder 2">
            <a:extLst>
              <a:ext uri="{FF2B5EF4-FFF2-40B4-BE49-F238E27FC236}">
                <a16:creationId xmlns:a16="http://schemas.microsoft.com/office/drawing/2014/main" id="{F16635C7-9C6E-2626-B731-AABB302FAC4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7C9BEC-0FDB-1BD2-5594-903AD04C73B4}"/>
              </a:ext>
            </a:extLst>
          </p:cNvPr>
          <p:cNvSpPr>
            <a:spLocks noGrp="1"/>
          </p:cNvSpPr>
          <p:nvPr>
            <p:ph type="sldNum" sz="quarter" idx="12"/>
          </p:nvPr>
        </p:nvSpPr>
        <p:spPr>
          <a:xfrm>
            <a:off x="8610600" y="6356350"/>
            <a:ext cx="2743200" cy="365125"/>
          </a:xfrm>
          <a:prstGeom prst="rect">
            <a:avLst/>
          </a:prstGeom>
        </p:spPr>
        <p:txBody>
          <a:bodyPr/>
          <a:lstStyle/>
          <a:p>
            <a:fld id="{DBCCB0D5-8B85-4D56-AB09-583F374435F5}" type="slidenum">
              <a:rPr lang="en-US" smtClean="0"/>
              <a:t>‹#›</a:t>
            </a:fld>
            <a:endParaRPr lang="en-US"/>
          </a:p>
        </p:txBody>
      </p:sp>
    </p:spTree>
    <p:extLst>
      <p:ext uri="{BB962C8B-B14F-4D97-AF65-F5344CB8AC3E}">
        <p14:creationId xmlns:p14="http://schemas.microsoft.com/office/powerpoint/2010/main" val="102982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5847F-3B84-2900-0666-458DF9DE19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BB02CE-C794-9BD8-EBC3-AF85FCCB4A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63D8BB-D36B-E7BD-202C-295A4B6BDE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849C5D-CE3D-37A4-04EF-4F2279E61D8E}"/>
              </a:ext>
            </a:extLst>
          </p:cNvPr>
          <p:cNvSpPr>
            <a:spLocks noGrp="1"/>
          </p:cNvSpPr>
          <p:nvPr>
            <p:ph type="dt" sz="half" idx="10"/>
          </p:nvPr>
        </p:nvSpPr>
        <p:spPr>
          <a:xfrm>
            <a:off x="838200" y="6356350"/>
            <a:ext cx="2743200" cy="365125"/>
          </a:xfrm>
          <a:prstGeom prst="rect">
            <a:avLst/>
          </a:prstGeom>
        </p:spPr>
        <p:txBody>
          <a:bodyPr/>
          <a:lstStyle/>
          <a:p>
            <a:fld id="{48CF4C14-7B9E-4B2C-AAF0-4AABA910424E}" type="datetimeFigureOut">
              <a:rPr lang="en-US" smtClean="0"/>
              <a:t>11/25/2023</a:t>
            </a:fld>
            <a:endParaRPr lang="en-US"/>
          </a:p>
        </p:txBody>
      </p:sp>
      <p:sp>
        <p:nvSpPr>
          <p:cNvPr id="6" name="Footer Placeholder 5">
            <a:extLst>
              <a:ext uri="{FF2B5EF4-FFF2-40B4-BE49-F238E27FC236}">
                <a16:creationId xmlns:a16="http://schemas.microsoft.com/office/drawing/2014/main" id="{ACAF8C49-7167-499A-2800-3D9349AB79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88F190B-FEAD-EC61-41E2-D21824DC0C46}"/>
              </a:ext>
            </a:extLst>
          </p:cNvPr>
          <p:cNvSpPr>
            <a:spLocks noGrp="1"/>
          </p:cNvSpPr>
          <p:nvPr>
            <p:ph type="sldNum" sz="quarter" idx="12"/>
          </p:nvPr>
        </p:nvSpPr>
        <p:spPr>
          <a:xfrm>
            <a:off x="8610600" y="6356350"/>
            <a:ext cx="2743200" cy="365125"/>
          </a:xfrm>
          <a:prstGeom prst="rect">
            <a:avLst/>
          </a:prstGeom>
        </p:spPr>
        <p:txBody>
          <a:bodyPr/>
          <a:lstStyle/>
          <a:p>
            <a:fld id="{DBCCB0D5-8B85-4D56-AB09-583F374435F5}" type="slidenum">
              <a:rPr lang="en-US" smtClean="0"/>
              <a:t>‹#›</a:t>
            </a:fld>
            <a:endParaRPr lang="en-US"/>
          </a:p>
        </p:txBody>
      </p:sp>
    </p:spTree>
    <p:extLst>
      <p:ext uri="{BB962C8B-B14F-4D97-AF65-F5344CB8AC3E}">
        <p14:creationId xmlns:p14="http://schemas.microsoft.com/office/powerpoint/2010/main" val="3520778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4A7F0-F98C-34E3-9A3F-F142ECF0C4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53A31B-4C98-F844-CBD4-325959353A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631762-D430-0A9F-5A03-85B333BD28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777177-1E03-4981-01AB-EE59D6C2C8C6}"/>
              </a:ext>
            </a:extLst>
          </p:cNvPr>
          <p:cNvSpPr>
            <a:spLocks noGrp="1"/>
          </p:cNvSpPr>
          <p:nvPr>
            <p:ph type="dt" sz="half" idx="10"/>
          </p:nvPr>
        </p:nvSpPr>
        <p:spPr>
          <a:xfrm>
            <a:off x="838200" y="6356350"/>
            <a:ext cx="2743200" cy="365125"/>
          </a:xfrm>
          <a:prstGeom prst="rect">
            <a:avLst/>
          </a:prstGeom>
        </p:spPr>
        <p:txBody>
          <a:bodyPr/>
          <a:lstStyle/>
          <a:p>
            <a:fld id="{48CF4C14-7B9E-4B2C-AAF0-4AABA910424E}" type="datetimeFigureOut">
              <a:rPr lang="en-US" smtClean="0"/>
              <a:t>11/25/2023</a:t>
            </a:fld>
            <a:endParaRPr lang="en-US"/>
          </a:p>
        </p:txBody>
      </p:sp>
      <p:sp>
        <p:nvSpPr>
          <p:cNvPr id="6" name="Footer Placeholder 5">
            <a:extLst>
              <a:ext uri="{FF2B5EF4-FFF2-40B4-BE49-F238E27FC236}">
                <a16:creationId xmlns:a16="http://schemas.microsoft.com/office/drawing/2014/main" id="{2F6740DD-8EC9-2938-563C-C33DA6C29C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CE00741-7DC2-10AB-BBAC-C9554C150791}"/>
              </a:ext>
            </a:extLst>
          </p:cNvPr>
          <p:cNvSpPr>
            <a:spLocks noGrp="1"/>
          </p:cNvSpPr>
          <p:nvPr>
            <p:ph type="sldNum" sz="quarter" idx="12"/>
          </p:nvPr>
        </p:nvSpPr>
        <p:spPr>
          <a:xfrm>
            <a:off x="8610600" y="6356350"/>
            <a:ext cx="2743200" cy="365125"/>
          </a:xfrm>
          <a:prstGeom prst="rect">
            <a:avLst/>
          </a:prstGeom>
        </p:spPr>
        <p:txBody>
          <a:bodyPr/>
          <a:lstStyle/>
          <a:p>
            <a:fld id="{DBCCB0D5-8B85-4D56-AB09-583F374435F5}" type="slidenum">
              <a:rPr lang="en-US" smtClean="0"/>
              <a:t>‹#›</a:t>
            </a:fld>
            <a:endParaRPr lang="en-US"/>
          </a:p>
        </p:txBody>
      </p:sp>
    </p:spTree>
    <p:extLst>
      <p:ext uri="{BB962C8B-B14F-4D97-AF65-F5344CB8AC3E}">
        <p14:creationId xmlns:p14="http://schemas.microsoft.com/office/powerpoint/2010/main" val="4120147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E2198-092E-3CB2-690A-E956B76E16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CDA684-F8ED-4E46-685C-7FE093EBA4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B6A932-E3D8-4DB9-247C-4D016BD4C364}"/>
              </a:ext>
            </a:extLst>
          </p:cNvPr>
          <p:cNvSpPr>
            <a:spLocks noGrp="1"/>
          </p:cNvSpPr>
          <p:nvPr>
            <p:ph type="dt" sz="half" idx="10"/>
          </p:nvPr>
        </p:nvSpPr>
        <p:spPr>
          <a:xfrm>
            <a:off x="838200" y="6356350"/>
            <a:ext cx="2743200" cy="365125"/>
          </a:xfrm>
          <a:prstGeom prst="rect">
            <a:avLst/>
          </a:prstGeom>
        </p:spPr>
        <p:txBody>
          <a:bodyPr/>
          <a:lstStyle/>
          <a:p>
            <a:fld id="{48CF4C14-7B9E-4B2C-AAF0-4AABA910424E}" type="datetimeFigureOut">
              <a:rPr lang="en-US" smtClean="0"/>
              <a:t>11/25/2023</a:t>
            </a:fld>
            <a:endParaRPr lang="en-US"/>
          </a:p>
        </p:txBody>
      </p:sp>
      <p:sp>
        <p:nvSpPr>
          <p:cNvPr id="5" name="Footer Placeholder 4">
            <a:extLst>
              <a:ext uri="{FF2B5EF4-FFF2-40B4-BE49-F238E27FC236}">
                <a16:creationId xmlns:a16="http://schemas.microsoft.com/office/drawing/2014/main" id="{02C53A62-E258-29DC-BFD9-549A1BC4DB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46DED74-0297-46F1-3116-C9B637DD1796}"/>
              </a:ext>
            </a:extLst>
          </p:cNvPr>
          <p:cNvSpPr>
            <a:spLocks noGrp="1"/>
          </p:cNvSpPr>
          <p:nvPr>
            <p:ph type="sldNum" sz="quarter" idx="12"/>
          </p:nvPr>
        </p:nvSpPr>
        <p:spPr>
          <a:xfrm>
            <a:off x="8610600" y="6356350"/>
            <a:ext cx="2743200" cy="365125"/>
          </a:xfrm>
          <a:prstGeom prst="rect">
            <a:avLst/>
          </a:prstGeom>
        </p:spPr>
        <p:txBody>
          <a:bodyPr/>
          <a:lstStyle/>
          <a:p>
            <a:fld id="{DBCCB0D5-8B85-4D56-AB09-583F374435F5}" type="slidenum">
              <a:rPr lang="en-US" smtClean="0"/>
              <a:t>‹#›</a:t>
            </a:fld>
            <a:endParaRPr lang="en-US"/>
          </a:p>
        </p:txBody>
      </p:sp>
    </p:spTree>
    <p:extLst>
      <p:ext uri="{BB962C8B-B14F-4D97-AF65-F5344CB8AC3E}">
        <p14:creationId xmlns:p14="http://schemas.microsoft.com/office/powerpoint/2010/main" val="444797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AB9CAE-20AA-D6E4-56D2-D3AC5D921D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D4AD40C-2B02-7D43-CEA9-1B2363A66B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logo&#10;&#10;Description automatically generated">
            <a:extLst>
              <a:ext uri="{FF2B5EF4-FFF2-40B4-BE49-F238E27FC236}">
                <a16:creationId xmlns:a16="http://schemas.microsoft.com/office/drawing/2014/main" id="{3F9B1A44-067E-A5E1-59FA-FE38EEA51C45}"/>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1194868" y="6592392"/>
            <a:ext cx="854464" cy="156405"/>
          </a:xfrm>
          <a:prstGeom prst="rect">
            <a:avLst/>
          </a:prstGeom>
        </p:spPr>
      </p:pic>
    </p:spTree>
    <p:extLst>
      <p:ext uri="{BB962C8B-B14F-4D97-AF65-F5344CB8AC3E}">
        <p14:creationId xmlns:p14="http://schemas.microsoft.com/office/powerpoint/2010/main" val="226340660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4400" kern="1200"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BE794-B4C4-1FD8-9BBF-847D92C320DF}"/>
              </a:ext>
            </a:extLst>
          </p:cNvPr>
          <p:cNvSpPr>
            <a:spLocks noGrp="1"/>
          </p:cNvSpPr>
          <p:nvPr>
            <p:ph type="ctrTitle"/>
          </p:nvPr>
        </p:nvSpPr>
        <p:spPr/>
        <p:txBody>
          <a:bodyPr/>
          <a:lstStyle/>
          <a:p>
            <a:r>
              <a:rPr lang="en-US" dirty="0"/>
              <a:t>Guide for</a:t>
            </a:r>
          </a:p>
        </p:txBody>
      </p:sp>
      <p:sp>
        <p:nvSpPr>
          <p:cNvPr id="3" name="Text Placeholder 2">
            <a:extLst>
              <a:ext uri="{FF2B5EF4-FFF2-40B4-BE49-F238E27FC236}">
                <a16:creationId xmlns:a16="http://schemas.microsoft.com/office/drawing/2014/main" id="{42ED6213-1C7B-8D17-1FA7-BE3308801E6D}"/>
              </a:ext>
            </a:extLst>
          </p:cNvPr>
          <p:cNvSpPr>
            <a:spLocks noGrp="1"/>
          </p:cNvSpPr>
          <p:nvPr>
            <p:ph type="body" sz="quarter" idx="10"/>
          </p:nvPr>
        </p:nvSpPr>
        <p:spPr/>
        <p:txBody>
          <a:bodyPr/>
          <a:lstStyle/>
          <a:p>
            <a:r>
              <a:rPr lang="en-US" dirty="0"/>
              <a:t>Intro Block</a:t>
            </a:r>
          </a:p>
        </p:txBody>
      </p:sp>
    </p:spTree>
    <p:extLst>
      <p:ext uri="{BB962C8B-B14F-4D97-AF65-F5344CB8AC3E}">
        <p14:creationId xmlns:p14="http://schemas.microsoft.com/office/powerpoint/2010/main" val="650396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black background with white text&#10;&#10;Description automatically generated">
            <a:extLst>
              <a:ext uri="{FF2B5EF4-FFF2-40B4-BE49-F238E27FC236}">
                <a16:creationId xmlns:a16="http://schemas.microsoft.com/office/drawing/2014/main" id="{33FC5D1A-8AB5-8A29-FC9F-83B4084DAA68}"/>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36537" b="-36537"/>
          <a:stretch/>
        </p:blipFill>
        <p:spPr/>
      </p:pic>
      <p:sp>
        <p:nvSpPr>
          <p:cNvPr id="3" name="Text Placeholder 2">
            <a:extLst>
              <a:ext uri="{FF2B5EF4-FFF2-40B4-BE49-F238E27FC236}">
                <a16:creationId xmlns:a16="http://schemas.microsoft.com/office/drawing/2014/main" id="{42401F23-3A27-8DDF-9E40-FF09B407B7E7}"/>
              </a:ext>
            </a:extLst>
          </p:cNvPr>
          <p:cNvSpPr>
            <a:spLocks noGrp="1"/>
          </p:cNvSpPr>
          <p:nvPr>
            <p:ph type="body" sz="quarter" idx="14"/>
          </p:nvPr>
        </p:nvSpPr>
        <p:spPr/>
        <p:txBody>
          <a:bodyPr/>
          <a:lstStyle/>
          <a:p>
            <a:r>
              <a:rPr lang="en-US" dirty="0"/>
              <a:t>Going live we see our Teaser text.</a:t>
            </a:r>
          </a:p>
        </p:txBody>
      </p:sp>
      <p:sp>
        <p:nvSpPr>
          <p:cNvPr id="6" name="Rectangle 5">
            <a:extLst>
              <a:ext uri="{FF2B5EF4-FFF2-40B4-BE49-F238E27FC236}">
                <a16:creationId xmlns:a16="http://schemas.microsoft.com/office/drawing/2014/main" id="{26C8CA21-38F6-34CD-50A9-CD8620135986}"/>
              </a:ext>
            </a:extLst>
          </p:cNvPr>
          <p:cNvSpPr/>
          <p:nvPr/>
        </p:nvSpPr>
        <p:spPr>
          <a:xfrm>
            <a:off x="2377440" y="2721685"/>
            <a:ext cx="3270325" cy="1043491"/>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F65CD1E8-D7AF-7803-33F0-897DBE481E8B}"/>
              </a:ext>
            </a:extLst>
          </p:cNvPr>
          <p:cNvCxnSpPr>
            <a:stCxn id="5" idx="3"/>
          </p:cNvCxnSpPr>
          <p:nvPr/>
        </p:nvCxnSpPr>
        <p:spPr>
          <a:xfrm flipH="1" flipV="1">
            <a:off x="5755341" y="3270325"/>
            <a:ext cx="2252584" cy="158675"/>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201073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AECCFB7F-8AFC-9EA9-6B68-589AC4786A5B}"/>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8444" r="-18444"/>
          <a:stretch/>
        </p:blipFill>
        <p:spPr/>
      </p:pic>
      <p:sp>
        <p:nvSpPr>
          <p:cNvPr id="3" name="Text Placeholder 2">
            <a:extLst>
              <a:ext uri="{FF2B5EF4-FFF2-40B4-BE49-F238E27FC236}">
                <a16:creationId xmlns:a16="http://schemas.microsoft.com/office/drawing/2014/main" id="{355FBD0E-6483-D66D-79FC-38CD2A6207BB}"/>
              </a:ext>
            </a:extLst>
          </p:cNvPr>
          <p:cNvSpPr>
            <a:spLocks noGrp="1"/>
          </p:cNvSpPr>
          <p:nvPr>
            <p:ph type="body" sz="quarter" idx="14"/>
          </p:nvPr>
        </p:nvSpPr>
        <p:spPr/>
        <p:txBody>
          <a:bodyPr/>
          <a:lstStyle/>
          <a:p>
            <a:r>
              <a:rPr lang="en-US" dirty="0"/>
              <a:t>Beneath Teaser text you can write Text first, Text middle and Text last.</a:t>
            </a:r>
          </a:p>
        </p:txBody>
      </p:sp>
      <p:sp>
        <p:nvSpPr>
          <p:cNvPr id="6" name="Rectangle 5">
            <a:extLst>
              <a:ext uri="{FF2B5EF4-FFF2-40B4-BE49-F238E27FC236}">
                <a16:creationId xmlns:a16="http://schemas.microsoft.com/office/drawing/2014/main" id="{499719FE-6E35-CA72-D1CD-461415982110}"/>
              </a:ext>
            </a:extLst>
          </p:cNvPr>
          <p:cNvSpPr/>
          <p:nvPr/>
        </p:nvSpPr>
        <p:spPr>
          <a:xfrm>
            <a:off x="1764254" y="1290918"/>
            <a:ext cx="1570617" cy="591670"/>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C8D09A7F-9DDA-6B2C-64D7-63E8F6B2CE1F}"/>
              </a:ext>
            </a:extLst>
          </p:cNvPr>
          <p:cNvSpPr/>
          <p:nvPr/>
        </p:nvSpPr>
        <p:spPr>
          <a:xfrm>
            <a:off x="1764254" y="3593054"/>
            <a:ext cx="1990165" cy="591670"/>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sp>
        <p:nvSpPr>
          <p:cNvPr id="8" name="Rectangle 7">
            <a:extLst>
              <a:ext uri="{FF2B5EF4-FFF2-40B4-BE49-F238E27FC236}">
                <a16:creationId xmlns:a16="http://schemas.microsoft.com/office/drawing/2014/main" id="{E23568B3-C23B-E370-2EA6-3A0C26956B13}"/>
              </a:ext>
            </a:extLst>
          </p:cNvPr>
          <p:cNvSpPr/>
          <p:nvPr/>
        </p:nvSpPr>
        <p:spPr>
          <a:xfrm>
            <a:off x="1764254" y="5873674"/>
            <a:ext cx="1441526" cy="591670"/>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10" name="Straight Arrow Connector 9">
            <a:extLst>
              <a:ext uri="{FF2B5EF4-FFF2-40B4-BE49-F238E27FC236}">
                <a16:creationId xmlns:a16="http://schemas.microsoft.com/office/drawing/2014/main" id="{0930BCE9-9A17-99EE-F908-AFF605BF825C}"/>
              </a:ext>
            </a:extLst>
          </p:cNvPr>
          <p:cNvCxnSpPr>
            <a:stCxn id="3" idx="1"/>
          </p:cNvCxnSpPr>
          <p:nvPr/>
        </p:nvCxnSpPr>
        <p:spPr>
          <a:xfrm flipH="1" flipV="1">
            <a:off x="3453205" y="1688951"/>
            <a:ext cx="4554720" cy="1740049"/>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cxnSp>
        <p:nvCxnSpPr>
          <p:cNvPr id="12" name="Straight Arrow Connector 11">
            <a:extLst>
              <a:ext uri="{FF2B5EF4-FFF2-40B4-BE49-F238E27FC236}">
                <a16:creationId xmlns:a16="http://schemas.microsoft.com/office/drawing/2014/main" id="{C00CA962-2D80-5823-A7BA-7DC8B9581F83}"/>
              </a:ext>
            </a:extLst>
          </p:cNvPr>
          <p:cNvCxnSpPr>
            <a:stCxn id="3" idx="1"/>
          </p:cNvCxnSpPr>
          <p:nvPr/>
        </p:nvCxnSpPr>
        <p:spPr>
          <a:xfrm flipH="1">
            <a:off x="3823850" y="3429000"/>
            <a:ext cx="4184075" cy="454511"/>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cxnSp>
        <p:nvCxnSpPr>
          <p:cNvPr id="14" name="Straight Arrow Connector 13">
            <a:extLst>
              <a:ext uri="{FF2B5EF4-FFF2-40B4-BE49-F238E27FC236}">
                <a16:creationId xmlns:a16="http://schemas.microsoft.com/office/drawing/2014/main" id="{8F2AAF83-BD1F-B848-DDBA-25265EDE97C5}"/>
              </a:ext>
            </a:extLst>
          </p:cNvPr>
          <p:cNvCxnSpPr>
            <a:stCxn id="3" idx="1"/>
          </p:cNvCxnSpPr>
          <p:nvPr/>
        </p:nvCxnSpPr>
        <p:spPr>
          <a:xfrm flipH="1">
            <a:off x="3334871" y="3429000"/>
            <a:ext cx="4673054" cy="2724374"/>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73276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black screen with white text&#10;&#10;Description automatically generated">
            <a:extLst>
              <a:ext uri="{FF2B5EF4-FFF2-40B4-BE49-F238E27FC236}">
                <a16:creationId xmlns:a16="http://schemas.microsoft.com/office/drawing/2014/main" id="{B852B896-E1FE-9995-65AD-E2F8A3302195}"/>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84720" b="-184720"/>
          <a:stretch/>
        </p:blipFill>
        <p:spPr/>
      </p:pic>
      <p:sp>
        <p:nvSpPr>
          <p:cNvPr id="3" name="Text Placeholder 2">
            <a:extLst>
              <a:ext uri="{FF2B5EF4-FFF2-40B4-BE49-F238E27FC236}">
                <a16:creationId xmlns:a16="http://schemas.microsoft.com/office/drawing/2014/main" id="{7107A3F7-1742-9F33-0316-BEC92917BECF}"/>
              </a:ext>
            </a:extLst>
          </p:cNvPr>
          <p:cNvSpPr>
            <a:spLocks noGrp="1"/>
          </p:cNvSpPr>
          <p:nvPr>
            <p:ph type="body" sz="quarter" idx="14"/>
          </p:nvPr>
        </p:nvSpPr>
        <p:spPr/>
        <p:txBody>
          <a:bodyPr/>
          <a:lstStyle/>
          <a:p>
            <a:r>
              <a:rPr lang="en-US" dirty="0"/>
              <a:t>Going live we can see our 3 text entries.</a:t>
            </a:r>
          </a:p>
        </p:txBody>
      </p:sp>
      <p:sp>
        <p:nvSpPr>
          <p:cNvPr id="6" name="Rectangle 5">
            <a:extLst>
              <a:ext uri="{FF2B5EF4-FFF2-40B4-BE49-F238E27FC236}">
                <a16:creationId xmlns:a16="http://schemas.microsoft.com/office/drawing/2014/main" id="{2FBECED2-A157-A8B8-F25E-132382116884}"/>
              </a:ext>
            </a:extLst>
          </p:cNvPr>
          <p:cNvSpPr/>
          <p:nvPr/>
        </p:nvSpPr>
        <p:spPr>
          <a:xfrm>
            <a:off x="182880" y="3302598"/>
            <a:ext cx="7627172" cy="419548"/>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spTree>
    <p:extLst>
      <p:ext uri="{BB962C8B-B14F-4D97-AF65-F5344CB8AC3E}">
        <p14:creationId xmlns:p14="http://schemas.microsoft.com/office/powerpoint/2010/main" val="3435845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9875C877-0DFC-709A-E806-7EF7BF4A6291}"/>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25892" b="-25892"/>
          <a:stretch/>
        </p:blipFill>
        <p:spPr/>
      </p:pic>
      <p:sp>
        <p:nvSpPr>
          <p:cNvPr id="3" name="Text Placeholder 2">
            <a:extLst>
              <a:ext uri="{FF2B5EF4-FFF2-40B4-BE49-F238E27FC236}">
                <a16:creationId xmlns:a16="http://schemas.microsoft.com/office/drawing/2014/main" id="{9B2C922D-9D9E-0181-4C66-1AB6F28B2F9E}"/>
              </a:ext>
            </a:extLst>
          </p:cNvPr>
          <p:cNvSpPr>
            <a:spLocks noGrp="1"/>
          </p:cNvSpPr>
          <p:nvPr>
            <p:ph type="body" sz="quarter" idx="14"/>
          </p:nvPr>
        </p:nvSpPr>
        <p:spPr/>
        <p:txBody>
          <a:bodyPr/>
          <a:lstStyle/>
          <a:p>
            <a:r>
              <a:rPr lang="en-US" dirty="0"/>
              <a:t>Beneath Text last you can set Link text. It functions as the Button text. It will first show when we give our button a link.</a:t>
            </a:r>
          </a:p>
        </p:txBody>
      </p:sp>
      <p:sp>
        <p:nvSpPr>
          <p:cNvPr id="6" name="Rectangle 5">
            <a:extLst>
              <a:ext uri="{FF2B5EF4-FFF2-40B4-BE49-F238E27FC236}">
                <a16:creationId xmlns:a16="http://schemas.microsoft.com/office/drawing/2014/main" id="{27EC0BCB-8131-F96A-4543-962059289062}"/>
              </a:ext>
            </a:extLst>
          </p:cNvPr>
          <p:cNvSpPr/>
          <p:nvPr/>
        </p:nvSpPr>
        <p:spPr>
          <a:xfrm>
            <a:off x="559398" y="3429000"/>
            <a:ext cx="2366682" cy="777240"/>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190E57C6-B466-A094-6AD2-BE31B983D5AE}"/>
              </a:ext>
            </a:extLst>
          </p:cNvPr>
          <p:cNvCxnSpPr>
            <a:stCxn id="3" idx="1"/>
          </p:cNvCxnSpPr>
          <p:nvPr/>
        </p:nvCxnSpPr>
        <p:spPr>
          <a:xfrm flipH="1">
            <a:off x="3055172" y="3429000"/>
            <a:ext cx="4952753" cy="411480"/>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938491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web page&#10;&#10;Description automatically generated">
            <a:extLst>
              <a:ext uri="{FF2B5EF4-FFF2-40B4-BE49-F238E27FC236}">
                <a16:creationId xmlns:a16="http://schemas.microsoft.com/office/drawing/2014/main" id="{02D3CAD7-7697-D04B-7121-EF7D68AF3EB3}"/>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0477" r="-10477"/>
          <a:stretch/>
        </p:blipFill>
        <p:spPr/>
      </p:pic>
      <p:sp>
        <p:nvSpPr>
          <p:cNvPr id="3" name="Text Placeholder 2">
            <a:extLst>
              <a:ext uri="{FF2B5EF4-FFF2-40B4-BE49-F238E27FC236}">
                <a16:creationId xmlns:a16="http://schemas.microsoft.com/office/drawing/2014/main" id="{2CFE89C7-8506-1A1B-905A-120410039F63}"/>
              </a:ext>
            </a:extLst>
          </p:cNvPr>
          <p:cNvSpPr>
            <a:spLocks noGrp="1"/>
          </p:cNvSpPr>
          <p:nvPr>
            <p:ph type="body" sz="quarter" idx="14"/>
          </p:nvPr>
        </p:nvSpPr>
        <p:spPr/>
        <p:txBody>
          <a:bodyPr/>
          <a:lstStyle/>
          <a:p>
            <a:r>
              <a:rPr lang="en-US" dirty="0"/>
              <a:t>Beneath Link text you can pick an Internal page link for the button under Choose a page.</a:t>
            </a:r>
          </a:p>
        </p:txBody>
      </p:sp>
      <p:sp>
        <p:nvSpPr>
          <p:cNvPr id="6" name="Rectangle 5">
            <a:extLst>
              <a:ext uri="{FF2B5EF4-FFF2-40B4-BE49-F238E27FC236}">
                <a16:creationId xmlns:a16="http://schemas.microsoft.com/office/drawing/2014/main" id="{E62272CA-CA96-5082-E41C-064B1B83E3BE}"/>
              </a:ext>
            </a:extLst>
          </p:cNvPr>
          <p:cNvSpPr/>
          <p:nvPr/>
        </p:nvSpPr>
        <p:spPr>
          <a:xfrm>
            <a:off x="1441525" y="4281544"/>
            <a:ext cx="3958814" cy="806823"/>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5C8DBC46-B0C7-976F-E4EC-74E40A9DCCB3}"/>
              </a:ext>
            </a:extLst>
          </p:cNvPr>
          <p:cNvCxnSpPr>
            <a:stCxn id="5" idx="3"/>
          </p:cNvCxnSpPr>
          <p:nvPr/>
        </p:nvCxnSpPr>
        <p:spPr>
          <a:xfrm flipH="1">
            <a:off x="5540188" y="3429000"/>
            <a:ext cx="2467737" cy="981635"/>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023674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441FAEEF-9187-7396-EBB7-E58D8106764F}"/>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80198" b="-80198"/>
          <a:stretch/>
        </p:blipFill>
        <p:spPr/>
      </p:pic>
      <p:sp>
        <p:nvSpPr>
          <p:cNvPr id="3" name="Text Placeholder 2">
            <a:extLst>
              <a:ext uri="{FF2B5EF4-FFF2-40B4-BE49-F238E27FC236}">
                <a16:creationId xmlns:a16="http://schemas.microsoft.com/office/drawing/2014/main" id="{69A77C64-7A9E-AB34-A17A-47FCF1673F76}"/>
              </a:ext>
            </a:extLst>
          </p:cNvPr>
          <p:cNvSpPr>
            <a:spLocks noGrp="1"/>
          </p:cNvSpPr>
          <p:nvPr>
            <p:ph type="body" sz="quarter" idx="14"/>
          </p:nvPr>
        </p:nvSpPr>
        <p:spPr/>
        <p:txBody>
          <a:bodyPr/>
          <a:lstStyle/>
          <a:p>
            <a:r>
              <a:rPr lang="en-US" dirty="0"/>
              <a:t>In the page chooser window you can search for the page here.</a:t>
            </a:r>
          </a:p>
        </p:txBody>
      </p:sp>
      <p:sp>
        <p:nvSpPr>
          <p:cNvPr id="6" name="Rectangle 5">
            <a:extLst>
              <a:ext uri="{FF2B5EF4-FFF2-40B4-BE49-F238E27FC236}">
                <a16:creationId xmlns:a16="http://schemas.microsoft.com/office/drawing/2014/main" id="{5FDCB348-B340-7896-A606-CBAA3FC1D1FA}"/>
              </a:ext>
            </a:extLst>
          </p:cNvPr>
          <p:cNvSpPr/>
          <p:nvPr/>
        </p:nvSpPr>
        <p:spPr>
          <a:xfrm>
            <a:off x="1592132" y="2076226"/>
            <a:ext cx="1936376" cy="419548"/>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7517AB76-8C79-1FF5-EA18-DA1D919175D8}"/>
              </a:ext>
            </a:extLst>
          </p:cNvPr>
          <p:cNvCxnSpPr>
            <a:stCxn id="5" idx="3"/>
          </p:cNvCxnSpPr>
          <p:nvPr/>
        </p:nvCxnSpPr>
        <p:spPr>
          <a:xfrm flipH="1" flipV="1">
            <a:off x="3657600" y="2334409"/>
            <a:ext cx="4350325" cy="1094591"/>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558050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441FAEEF-9187-7396-EBB7-E58D8106764F}"/>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80198" b="-80198"/>
          <a:stretch/>
        </p:blipFill>
        <p:spPr/>
      </p:pic>
      <p:sp>
        <p:nvSpPr>
          <p:cNvPr id="3" name="Text Placeholder 2">
            <a:extLst>
              <a:ext uri="{FF2B5EF4-FFF2-40B4-BE49-F238E27FC236}">
                <a16:creationId xmlns:a16="http://schemas.microsoft.com/office/drawing/2014/main" id="{69A77C64-7A9E-AB34-A17A-47FCF1673F76}"/>
              </a:ext>
            </a:extLst>
          </p:cNvPr>
          <p:cNvSpPr>
            <a:spLocks noGrp="1"/>
          </p:cNvSpPr>
          <p:nvPr>
            <p:ph type="body" sz="quarter" idx="14"/>
          </p:nvPr>
        </p:nvSpPr>
        <p:spPr/>
        <p:txBody>
          <a:bodyPr/>
          <a:lstStyle/>
          <a:p>
            <a:r>
              <a:rPr lang="en-US" dirty="0"/>
              <a:t>If a page on the list have pages under it, you can click here to see them.</a:t>
            </a:r>
          </a:p>
        </p:txBody>
      </p:sp>
      <p:sp>
        <p:nvSpPr>
          <p:cNvPr id="6" name="Rectangle 5">
            <a:extLst>
              <a:ext uri="{FF2B5EF4-FFF2-40B4-BE49-F238E27FC236}">
                <a16:creationId xmlns:a16="http://schemas.microsoft.com/office/drawing/2014/main" id="{5FDCB348-B340-7896-A606-CBAA3FC1D1FA}"/>
              </a:ext>
            </a:extLst>
          </p:cNvPr>
          <p:cNvSpPr/>
          <p:nvPr/>
        </p:nvSpPr>
        <p:spPr>
          <a:xfrm>
            <a:off x="7358231" y="3851235"/>
            <a:ext cx="451820" cy="419548"/>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7517AB76-8C79-1FF5-EA18-DA1D919175D8}"/>
              </a:ext>
            </a:extLst>
          </p:cNvPr>
          <p:cNvCxnSpPr>
            <a:cxnSpLocks/>
            <a:stCxn id="5" idx="3"/>
          </p:cNvCxnSpPr>
          <p:nvPr/>
        </p:nvCxnSpPr>
        <p:spPr>
          <a:xfrm flipH="1">
            <a:off x="7616414" y="3429000"/>
            <a:ext cx="391511" cy="325419"/>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158671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441FAEEF-9187-7396-EBB7-E58D8106764F}"/>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80198" b="-80198"/>
          <a:stretch/>
        </p:blipFill>
        <p:spPr/>
      </p:pic>
      <p:sp>
        <p:nvSpPr>
          <p:cNvPr id="3" name="Text Placeholder 2">
            <a:extLst>
              <a:ext uri="{FF2B5EF4-FFF2-40B4-BE49-F238E27FC236}">
                <a16:creationId xmlns:a16="http://schemas.microsoft.com/office/drawing/2014/main" id="{69A77C64-7A9E-AB34-A17A-47FCF1673F76}"/>
              </a:ext>
            </a:extLst>
          </p:cNvPr>
          <p:cNvSpPr>
            <a:spLocks noGrp="1"/>
          </p:cNvSpPr>
          <p:nvPr>
            <p:ph type="body" sz="quarter" idx="14"/>
          </p:nvPr>
        </p:nvSpPr>
        <p:spPr/>
        <p:txBody>
          <a:bodyPr/>
          <a:lstStyle/>
          <a:p>
            <a:r>
              <a:rPr lang="en-US" dirty="0"/>
              <a:t>You select a page by clicking here.</a:t>
            </a:r>
          </a:p>
        </p:txBody>
      </p:sp>
      <p:sp>
        <p:nvSpPr>
          <p:cNvPr id="6" name="Rectangle 5">
            <a:extLst>
              <a:ext uri="{FF2B5EF4-FFF2-40B4-BE49-F238E27FC236}">
                <a16:creationId xmlns:a16="http://schemas.microsoft.com/office/drawing/2014/main" id="{5FDCB348-B340-7896-A606-CBAA3FC1D1FA}"/>
              </a:ext>
            </a:extLst>
          </p:cNvPr>
          <p:cNvSpPr/>
          <p:nvPr/>
        </p:nvSpPr>
        <p:spPr>
          <a:xfrm>
            <a:off x="387275" y="3915783"/>
            <a:ext cx="1936376" cy="419548"/>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7517AB76-8C79-1FF5-EA18-DA1D919175D8}"/>
              </a:ext>
            </a:extLst>
          </p:cNvPr>
          <p:cNvCxnSpPr>
            <a:cxnSpLocks/>
            <a:stCxn id="5" idx="3"/>
          </p:cNvCxnSpPr>
          <p:nvPr/>
        </p:nvCxnSpPr>
        <p:spPr>
          <a:xfrm flipH="1">
            <a:off x="2506532" y="3429000"/>
            <a:ext cx="5501393" cy="696557"/>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984170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browser window&#10;&#10;Description automatically generated">
            <a:extLst>
              <a:ext uri="{FF2B5EF4-FFF2-40B4-BE49-F238E27FC236}">
                <a16:creationId xmlns:a16="http://schemas.microsoft.com/office/drawing/2014/main" id="{C123BA7C-7E93-3E51-389B-A0BC71AC4B49}"/>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6535" b="-16535"/>
          <a:stretch/>
        </p:blipFill>
        <p:spPr/>
      </p:pic>
      <p:sp>
        <p:nvSpPr>
          <p:cNvPr id="3" name="Text Placeholder 2">
            <a:extLst>
              <a:ext uri="{FF2B5EF4-FFF2-40B4-BE49-F238E27FC236}">
                <a16:creationId xmlns:a16="http://schemas.microsoft.com/office/drawing/2014/main" id="{563B45D5-3CFA-8DC8-3D05-AF50D64FDCE2}"/>
              </a:ext>
            </a:extLst>
          </p:cNvPr>
          <p:cNvSpPr>
            <a:spLocks noGrp="1"/>
          </p:cNvSpPr>
          <p:nvPr>
            <p:ph type="body" sz="quarter" idx="14"/>
          </p:nvPr>
        </p:nvSpPr>
        <p:spPr/>
        <p:txBody>
          <a:bodyPr/>
          <a:lstStyle/>
          <a:p>
            <a:r>
              <a:rPr lang="en-US" dirty="0"/>
              <a:t>Beneath Choose a page you can set External link URL.</a:t>
            </a:r>
          </a:p>
        </p:txBody>
      </p:sp>
      <p:sp>
        <p:nvSpPr>
          <p:cNvPr id="6" name="Rectangle 5">
            <a:extLst>
              <a:ext uri="{FF2B5EF4-FFF2-40B4-BE49-F238E27FC236}">
                <a16:creationId xmlns:a16="http://schemas.microsoft.com/office/drawing/2014/main" id="{F4E028F0-5EB8-4DAF-E66F-BBCADA0CC887}"/>
              </a:ext>
            </a:extLst>
          </p:cNvPr>
          <p:cNvSpPr/>
          <p:nvPr/>
        </p:nvSpPr>
        <p:spPr>
          <a:xfrm>
            <a:off x="623944" y="3905026"/>
            <a:ext cx="7046258" cy="656216"/>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5D20FE7C-E4FB-4BDE-0E1B-BEB7B39D97F3}"/>
              </a:ext>
            </a:extLst>
          </p:cNvPr>
          <p:cNvCxnSpPr>
            <a:stCxn id="5" idx="3"/>
          </p:cNvCxnSpPr>
          <p:nvPr/>
        </p:nvCxnSpPr>
        <p:spPr>
          <a:xfrm flipH="1">
            <a:off x="6680499" y="3429000"/>
            <a:ext cx="1327426" cy="357692"/>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716080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04C5CD36-8DBD-886F-B981-85F534EFFC17}"/>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2835" r="-22835"/>
          <a:stretch/>
        </p:blipFill>
        <p:spPr/>
      </p:pic>
      <p:sp>
        <p:nvSpPr>
          <p:cNvPr id="3" name="Text Placeholder 2">
            <a:extLst>
              <a:ext uri="{FF2B5EF4-FFF2-40B4-BE49-F238E27FC236}">
                <a16:creationId xmlns:a16="http://schemas.microsoft.com/office/drawing/2014/main" id="{00C2924A-D903-F389-7A66-A18C687ADE39}"/>
              </a:ext>
            </a:extLst>
          </p:cNvPr>
          <p:cNvSpPr>
            <a:spLocks noGrp="1"/>
          </p:cNvSpPr>
          <p:nvPr>
            <p:ph type="body" sz="quarter" idx="14"/>
          </p:nvPr>
        </p:nvSpPr>
        <p:spPr/>
        <p:txBody>
          <a:bodyPr/>
          <a:lstStyle/>
          <a:p>
            <a:r>
              <a:rPr lang="en-US" dirty="0"/>
              <a:t>Beneath External link URL you can set Open in new tab. If set to True it will open the link in a new tab if button is clicked. Default is False.</a:t>
            </a:r>
          </a:p>
        </p:txBody>
      </p:sp>
      <p:sp>
        <p:nvSpPr>
          <p:cNvPr id="6" name="Rectangle 5">
            <a:extLst>
              <a:ext uri="{FF2B5EF4-FFF2-40B4-BE49-F238E27FC236}">
                <a16:creationId xmlns:a16="http://schemas.microsoft.com/office/drawing/2014/main" id="{A38F3699-9C43-4ED2-11A2-943D6411F7FA}"/>
              </a:ext>
            </a:extLst>
          </p:cNvPr>
          <p:cNvSpPr/>
          <p:nvPr/>
        </p:nvSpPr>
        <p:spPr>
          <a:xfrm>
            <a:off x="1893346" y="4367604"/>
            <a:ext cx="1000461" cy="1000462"/>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C2245D82-709A-8AB7-DE35-0B2205B29545}"/>
              </a:ext>
            </a:extLst>
          </p:cNvPr>
          <p:cNvCxnSpPr>
            <a:stCxn id="5" idx="3"/>
          </p:cNvCxnSpPr>
          <p:nvPr/>
        </p:nvCxnSpPr>
        <p:spPr>
          <a:xfrm flipH="1">
            <a:off x="3055172" y="3429000"/>
            <a:ext cx="4952753" cy="1368911"/>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221541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7769A762-A1F8-DD87-E6EE-77F759112764}"/>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5857" r="-15857"/>
          <a:stretch/>
        </p:blipFill>
        <p:spPr/>
      </p:pic>
      <p:sp>
        <p:nvSpPr>
          <p:cNvPr id="3" name="Text Placeholder 2">
            <a:extLst>
              <a:ext uri="{FF2B5EF4-FFF2-40B4-BE49-F238E27FC236}">
                <a16:creationId xmlns:a16="http://schemas.microsoft.com/office/drawing/2014/main" id="{9F8CCAB6-413F-8782-7D4A-CA63B8961E5A}"/>
              </a:ext>
            </a:extLst>
          </p:cNvPr>
          <p:cNvSpPr>
            <a:spLocks noGrp="1"/>
          </p:cNvSpPr>
          <p:nvPr>
            <p:ph type="body" sz="quarter" idx="14"/>
          </p:nvPr>
        </p:nvSpPr>
        <p:spPr/>
        <p:txBody>
          <a:bodyPr/>
          <a:lstStyle/>
          <a:p>
            <a:r>
              <a:rPr lang="en-US" dirty="0"/>
              <a:t>First click the small plus symbol. Then click Intro to begin creating.</a:t>
            </a:r>
          </a:p>
        </p:txBody>
      </p:sp>
      <p:sp>
        <p:nvSpPr>
          <p:cNvPr id="9" name="Circle: Hollow 8">
            <a:extLst>
              <a:ext uri="{FF2B5EF4-FFF2-40B4-BE49-F238E27FC236}">
                <a16:creationId xmlns:a16="http://schemas.microsoft.com/office/drawing/2014/main" id="{5562AC2F-9B6F-BEAE-6285-AE28A64A2ACA}"/>
              </a:ext>
            </a:extLst>
          </p:cNvPr>
          <p:cNvSpPr>
            <a:spLocks noChangeAspect="1"/>
          </p:cNvSpPr>
          <p:nvPr/>
        </p:nvSpPr>
        <p:spPr>
          <a:xfrm>
            <a:off x="1782381" y="685013"/>
            <a:ext cx="914400" cy="914400"/>
          </a:xfrm>
          <a:prstGeom prst="donut">
            <a:avLst>
              <a:gd name="adj" fmla="val 18939"/>
            </a:avLst>
          </a:prstGeom>
          <a:gradFill flip="none" rotWithShape="1">
            <a:gsLst>
              <a:gs pos="0">
                <a:schemeClr val="accent5">
                  <a:lumMod val="42000"/>
                  <a:lumOff val="58000"/>
                </a:schemeClr>
              </a:gs>
              <a:gs pos="46000">
                <a:schemeClr val="accent5">
                  <a:lumMod val="95000"/>
                  <a:lumOff val="5000"/>
                </a:schemeClr>
              </a:gs>
              <a:gs pos="100000">
                <a:schemeClr val="accent5"/>
              </a:gs>
            </a:gsLst>
            <a:path path="circle">
              <a:fillToRect l="100000" t="100000"/>
            </a:path>
            <a:tileRect r="-100000" b="-100000"/>
          </a:gradFill>
          <a:ln w="9525">
            <a:noFill/>
          </a:ln>
          <a:effectLst>
            <a:outerShdw blurRad="50800" dist="50800" dir="5400000" algn="ctr" rotWithShape="0">
              <a:schemeClr val="accent4"/>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10" name="Straight Arrow Connector 9">
            <a:extLst>
              <a:ext uri="{FF2B5EF4-FFF2-40B4-BE49-F238E27FC236}">
                <a16:creationId xmlns:a16="http://schemas.microsoft.com/office/drawing/2014/main" id="{8997E553-F69A-6485-6326-DFE998079E42}"/>
              </a:ext>
            </a:extLst>
          </p:cNvPr>
          <p:cNvCxnSpPr>
            <a:cxnSpLocks/>
          </p:cNvCxnSpPr>
          <p:nvPr/>
        </p:nvCxnSpPr>
        <p:spPr>
          <a:xfrm flipH="1" flipV="1">
            <a:off x="2696781" y="1312651"/>
            <a:ext cx="5311144" cy="2116348"/>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arrow" w="med" len="med"/>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
        <p:nvSpPr>
          <p:cNvPr id="11" name="Rectangle 10">
            <a:extLst>
              <a:ext uri="{FF2B5EF4-FFF2-40B4-BE49-F238E27FC236}">
                <a16:creationId xmlns:a16="http://schemas.microsoft.com/office/drawing/2014/main" id="{39E30105-816E-6A74-E4B0-63791D39D7F8}"/>
              </a:ext>
            </a:extLst>
          </p:cNvPr>
          <p:cNvSpPr/>
          <p:nvPr/>
        </p:nvSpPr>
        <p:spPr>
          <a:xfrm>
            <a:off x="4003962" y="4359176"/>
            <a:ext cx="1202739" cy="492523"/>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14" name="Straight Arrow Connector 13">
            <a:extLst>
              <a:ext uri="{FF2B5EF4-FFF2-40B4-BE49-F238E27FC236}">
                <a16:creationId xmlns:a16="http://schemas.microsoft.com/office/drawing/2014/main" id="{CB90A360-7D97-2F16-C5B7-AE5B20811535}"/>
              </a:ext>
            </a:extLst>
          </p:cNvPr>
          <p:cNvCxnSpPr>
            <a:cxnSpLocks/>
            <a:stCxn id="9" idx="4"/>
          </p:cNvCxnSpPr>
          <p:nvPr/>
        </p:nvCxnSpPr>
        <p:spPr>
          <a:xfrm>
            <a:off x="2239581" y="1599413"/>
            <a:ext cx="2239582" cy="2617585"/>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785281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black background with white text&#10;&#10;Description automatically generated">
            <a:extLst>
              <a:ext uri="{FF2B5EF4-FFF2-40B4-BE49-F238E27FC236}">
                <a16:creationId xmlns:a16="http://schemas.microsoft.com/office/drawing/2014/main" id="{574F7D90-A802-C41E-6E2D-2F676D60F66E}"/>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60881" b="-160881"/>
          <a:stretch/>
        </p:blipFill>
        <p:spPr/>
      </p:pic>
      <p:sp>
        <p:nvSpPr>
          <p:cNvPr id="3" name="Text Placeholder 2">
            <a:extLst>
              <a:ext uri="{FF2B5EF4-FFF2-40B4-BE49-F238E27FC236}">
                <a16:creationId xmlns:a16="http://schemas.microsoft.com/office/drawing/2014/main" id="{B2D7FEC0-34B3-1400-F237-2D4B331163BD}"/>
              </a:ext>
            </a:extLst>
          </p:cNvPr>
          <p:cNvSpPr>
            <a:spLocks noGrp="1"/>
          </p:cNvSpPr>
          <p:nvPr>
            <p:ph type="body" sz="quarter" idx="14"/>
          </p:nvPr>
        </p:nvSpPr>
        <p:spPr/>
        <p:txBody>
          <a:bodyPr/>
          <a:lstStyle/>
          <a:p>
            <a:r>
              <a:rPr lang="en-US" dirty="0"/>
              <a:t>Going live we can see our button at the bottom.</a:t>
            </a:r>
          </a:p>
        </p:txBody>
      </p:sp>
      <p:sp>
        <p:nvSpPr>
          <p:cNvPr id="6" name="Rectangle 5">
            <a:extLst>
              <a:ext uri="{FF2B5EF4-FFF2-40B4-BE49-F238E27FC236}">
                <a16:creationId xmlns:a16="http://schemas.microsoft.com/office/drawing/2014/main" id="{649EFBEF-B89D-BCF4-BCCA-31F9F9A1CCDE}"/>
              </a:ext>
            </a:extLst>
          </p:cNvPr>
          <p:cNvSpPr/>
          <p:nvPr/>
        </p:nvSpPr>
        <p:spPr>
          <a:xfrm>
            <a:off x="3055172" y="3539266"/>
            <a:ext cx="1882588" cy="613186"/>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4056042E-C233-5AE3-B144-806C07109F83}"/>
              </a:ext>
            </a:extLst>
          </p:cNvPr>
          <p:cNvCxnSpPr>
            <a:stCxn id="5" idx="3"/>
          </p:cNvCxnSpPr>
          <p:nvPr/>
        </p:nvCxnSpPr>
        <p:spPr>
          <a:xfrm flipH="1">
            <a:off x="5045336" y="3429000"/>
            <a:ext cx="2962589" cy="422238"/>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293783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4665188B-6646-0434-B99C-62DA381FE37E}"/>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6644" r="-6644"/>
          <a:stretch/>
        </p:blipFill>
        <p:spPr/>
      </p:pic>
      <p:sp>
        <p:nvSpPr>
          <p:cNvPr id="3" name="Text Placeholder 2">
            <a:extLst>
              <a:ext uri="{FF2B5EF4-FFF2-40B4-BE49-F238E27FC236}">
                <a16:creationId xmlns:a16="http://schemas.microsoft.com/office/drawing/2014/main" id="{794E701A-010E-60F8-289E-7D95D254ADB9}"/>
              </a:ext>
            </a:extLst>
          </p:cNvPr>
          <p:cNvSpPr>
            <a:spLocks noGrp="1"/>
          </p:cNvSpPr>
          <p:nvPr>
            <p:ph type="body" sz="quarter" idx="14"/>
          </p:nvPr>
        </p:nvSpPr>
        <p:spPr/>
        <p:txBody>
          <a:bodyPr/>
          <a:lstStyle/>
          <a:p>
            <a:r>
              <a:rPr lang="en-US" dirty="0"/>
              <a:t>Beneath Open in new tab, you can Choose an image for background image.</a:t>
            </a:r>
          </a:p>
        </p:txBody>
      </p:sp>
      <p:sp>
        <p:nvSpPr>
          <p:cNvPr id="6" name="Rectangle 5">
            <a:extLst>
              <a:ext uri="{FF2B5EF4-FFF2-40B4-BE49-F238E27FC236}">
                <a16:creationId xmlns:a16="http://schemas.microsoft.com/office/drawing/2014/main" id="{381003C2-F942-3B10-7438-D16363390D7E}"/>
              </a:ext>
            </a:extLst>
          </p:cNvPr>
          <p:cNvSpPr/>
          <p:nvPr/>
        </p:nvSpPr>
        <p:spPr>
          <a:xfrm>
            <a:off x="989704" y="4260028"/>
            <a:ext cx="4034117" cy="634701"/>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78A80F07-8D4D-6B6A-8C7F-74E3E5447454}"/>
              </a:ext>
            </a:extLst>
          </p:cNvPr>
          <p:cNvCxnSpPr>
            <a:stCxn id="3" idx="1"/>
          </p:cNvCxnSpPr>
          <p:nvPr/>
        </p:nvCxnSpPr>
        <p:spPr>
          <a:xfrm flipH="1">
            <a:off x="5120640" y="3429000"/>
            <a:ext cx="2887285" cy="1046181"/>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835930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8293954F-EE4D-FC8E-8A8E-2A5A9DDAA8B2}"/>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32414" b="-32414"/>
          <a:stretch/>
        </p:blipFill>
        <p:spPr/>
      </p:pic>
      <p:sp>
        <p:nvSpPr>
          <p:cNvPr id="3" name="Text Placeholder 2">
            <a:extLst>
              <a:ext uri="{FF2B5EF4-FFF2-40B4-BE49-F238E27FC236}">
                <a16:creationId xmlns:a16="http://schemas.microsoft.com/office/drawing/2014/main" id="{F4B63793-0E5E-EFFE-15F7-91C685EF97E7}"/>
              </a:ext>
            </a:extLst>
          </p:cNvPr>
          <p:cNvSpPr>
            <a:spLocks noGrp="1"/>
          </p:cNvSpPr>
          <p:nvPr>
            <p:ph type="body" sz="quarter" idx="14"/>
          </p:nvPr>
        </p:nvSpPr>
        <p:spPr/>
        <p:txBody>
          <a:bodyPr/>
          <a:lstStyle/>
          <a:p>
            <a:r>
              <a:rPr lang="en-US" dirty="0"/>
              <a:t>Here we see the top part of the image chooser screen. You can choose to either use an image on the server already or Upload a new image here.</a:t>
            </a:r>
          </a:p>
          <a:p>
            <a:endParaRPr lang="en-US" dirty="0"/>
          </a:p>
          <a:p>
            <a:r>
              <a:rPr lang="en-US" dirty="0"/>
              <a:t>First let’s use an image already on the server.</a:t>
            </a:r>
          </a:p>
        </p:txBody>
      </p:sp>
      <p:sp>
        <p:nvSpPr>
          <p:cNvPr id="6" name="Rectangle 5">
            <a:extLst>
              <a:ext uri="{FF2B5EF4-FFF2-40B4-BE49-F238E27FC236}">
                <a16:creationId xmlns:a16="http://schemas.microsoft.com/office/drawing/2014/main" id="{0794E876-EFAD-0812-72F0-0CFD7A9608E1}"/>
              </a:ext>
            </a:extLst>
          </p:cNvPr>
          <p:cNvSpPr/>
          <p:nvPr/>
        </p:nvSpPr>
        <p:spPr>
          <a:xfrm>
            <a:off x="150607" y="1398494"/>
            <a:ext cx="1441525" cy="322730"/>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ED2CCA2C-536E-6A48-290E-550A9AA94253}"/>
              </a:ext>
            </a:extLst>
          </p:cNvPr>
          <p:cNvCxnSpPr>
            <a:stCxn id="5" idx="3"/>
          </p:cNvCxnSpPr>
          <p:nvPr/>
        </p:nvCxnSpPr>
        <p:spPr>
          <a:xfrm flipH="1" flipV="1">
            <a:off x="1699708" y="1635162"/>
            <a:ext cx="6308217" cy="1793838"/>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345067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8293954F-EE4D-FC8E-8A8E-2A5A9DDAA8B2}"/>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32414" b="-32414"/>
          <a:stretch/>
        </p:blipFill>
        <p:spPr/>
      </p:pic>
      <p:sp>
        <p:nvSpPr>
          <p:cNvPr id="3" name="Text Placeholder 2">
            <a:extLst>
              <a:ext uri="{FF2B5EF4-FFF2-40B4-BE49-F238E27FC236}">
                <a16:creationId xmlns:a16="http://schemas.microsoft.com/office/drawing/2014/main" id="{F4B63793-0E5E-EFFE-15F7-91C685EF97E7}"/>
              </a:ext>
            </a:extLst>
          </p:cNvPr>
          <p:cNvSpPr>
            <a:spLocks noGrp="1"/>
          </p:cNvSpPr>
          <p:nvPr>
            <p:ph type="body" sz="quarter" idx="14"/>
          </p:nvPr>
        </p:nvSpPr>
        <p:spPr/>
        <p:txBody>
          <a:bodyPr/>
          <a:lstStyle/>
          <a:p>
            <a:r>
              <a:rPr lang="en-US" dirty="0"/>
              <a:t>Here you can write a search term.</a:t>
            </a:r>
          </a:p>
        </p:txBody>
      </p:sp>
      <p:sp>
        <p:nvSpPr>
          <p:cNvPr id="6" name="Rectangle 5">
            <a:extLst>
              <a:ext uri="{FF2B5EF4-FFF2-40B4-BE49-F238E27FC236}">
                <a16:creationId xmlns:a16="http://schemas.microsoft.com/office/drawing/2014/main" id="{0794E876-EFAD-0812-72F0-0CFD7A9608E1}"/>
              </a:ext>
            </a:extLst>
          </p:cNvPr>
          <p:cNvSpPr/>
          <p:nvPr/>
        </p:nvSpPr>
        <p:spPr>
          <a:xfrm>
            <a:off x="258183" y="2076225"/>
            <a:ext cx="1914862" cy="935916"/>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ED2CCA2C-536E-6A48-290E-550A9AA94253}"/>
              </a:ext>
            </a:extLst>
          </p:cNvPr>
          <p:cNvCxnSpPr>
            <a:cxnSpLocks/>
            <a:stCxn id="5" idx="3"/>
          </p:cNvCxnSpPr>
          <p:nvPr/>
        </p:nvCxnSpPr>
        <p:spPr>
          <a:xfrm flipH="1" flipV="1">
            <a:off x="2269864" y="2571078"/>
            <a:ext cx="5738061" cy="857922"/>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258601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8293954F-EE4D-FC8E-8A8E-2A5A9DDAA8B2}"/>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32414" b="-32414"/>
          <a:stretch/>
        </p:blipFill>
        <p:spPr/>
      </p:pic>
      <p:sp>
        <p:nvSpPr>
          <p:cNvPr id="3" name="Text Placeholder 2">
            <a:extLst>
              <a:ext uri="{FF2B5EF4-FFF2-40B4-BE49-F238E27FC236}">
                <a16:creationId xmlns:a16="http://schemas.microsoft.com/office/drawing/2014/main" id="{F4B63793-0E5E-EFFE-15F7-91C685EF97E7}"/>
              </a:ext>
            </a:extLst>
          </p:cNvPr>
          <p:cNvSpPr>
            <a:spLocks noGrp="1"/>
          </p:cNvSpPr>
          <p:nvPr>
            <p:ph type="body" sz="quarter" idx="14"/>
          </p:nvPr>
        </p:nvSpPr>
        <p:spPr/>
        <p:txBody>
          <a:bodyPr/>
          <a:lstStyle/>
          <a:p>
            <a:r>
              <a:rPr lang="en-US" dirty="0"/>
              <a:t>Here you can select a Collection of images.</a:t>
            </a:r>
          </a:p>
        </p:txBody>
      </p:sp>
      <p:sp>
        <p:nvSpPr>
          <p:cNvPr id="6" name="Rectangle 5">
            <a:extLst>
              <a:ext uri="{FF2B5EF4-FFF2-40B4-BE49-F238E27FC236}">
                <a16:creationId xmlns:a16="http://schemas.microsoft.com/office/drawing/2014/main" id="{0794E876-EFAD-0812-72F0-0CFD7A9608E1}"/>
              </a:ext>
            </a:extLst>
          </p:cNvPr>
          <p:cNvSpPr/>
          <p:nvPr/>
        </p:nvSpPr>
        <p:spPr>
          <a:xfrm>
            <a:off x="212122" y="3042903"/>
            <a:ext cx="1914862" cy="857922"/>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ED2CCA2C-536E-6A48-290E-550A9AA94253}"/>
              </a:ext>
            </a:extLst>
          </p:cNvPr>
          <p:cNvCxnSpPr>
            <a:cxnSpLocks/>
            <a:stCxn id="5" idx="3"/>
          </p:cNvCxnSpPr>
          <p:nvPr/>
        </p:nvCxnSpPr>
        <p:spPr>
          <a:xfrm flipH="1">
            <a:off x="2286000" y="3429000"/>
            <a:ext cx="5721925" cy="0"/>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41510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8293954F-EE4D-FC8E-8A8E-2A5A9DDAA8B2}"/>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32414" b="-32414"/>
          <a:stretch/>
        </p:blipFill>
        <p:spPr/>
      </p:pic>
      <p:sp>
        <p:nvSpPr>
          <p:cNvPr id="3" name="Text Placeholder 2">
            <a:extLst>
              <a:ext uri="{FF2B5EF4-FFF2-40B4-BE49-F238E27FC236}">
                <a16:creationId xmlns:a16="http://schemas.microsoft.com/office/drawing/2014/main" id="{F4B63793-0E5E-EFFE-15F7-91C685EF97E7}"/>
              </a:ext>
            </a:extLst>
          </p:cNvPr>
          <p:cNvSpPr>
            <a:spLocks noGrp="1"/>
          </p:cNvSpPr>
          <p:nvPr>
            <p:ph type="body" sz="quarter" idx="14"/>
          </p:nvPr>
        </p:nvSpPr>
        <p:spPr/>
        <p:txBody>
          <a:bodyPr/>
          <a:lstStyle/>
          <a:p>
            <a:r>
              <a:rPr lang="en-US" dirty="0"/>
              <a:t>At the bottom you can also sort with Popular tags.</a:t>
            </a:r>
          </a:p>
        </p:txBody>
      </p:sp>
      <p:sp>
        <p:nvSpPr>
          <p:cNvPr id="6" name="Rectangle 5">
            <a:extLst>
              <a:ext uri="{FF2B5EF4-FFF2-40B4-BE49-F238E27FC236}">
                <a16:creationId xmlns:a16="http://schemas.microsoft.com/office/drawing/2014/main" id="{0794E876-EFAD-0812-72F0-0CFD7A9608E1}"/>
              </a:ext>
            </a:extLst>
          </p:cNvPr>
          <p:cNvSpPr/>
          <p:nvPr/>
        </p:nvSpPr>
        <p:spPr>
          <a:xfrm>
            <a:off x="242046" y="4077147"/>
            <a:ext cx="7438914" cy="1011220"/>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ED2CCA2C-536E-6A48-290E-550A9AA94253}"/>
              </a:ext>
            </a:extLst>
          </p:cNvPr>
          <p:cNvCxnSpPr>
            <a:cxnSpLocks/>
            <a:stCxn id="5" idx="3"/>
          </p:cNvCxnSpPr>
          <p:nvPr/>
        </p:nvCxnSpPr>
        <p:spPr>
          <a:xfrm flipH="1">
            <a:off x="4270786" y="3429000"/>
            <a:ext cx="3737139" cy="519056"/>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550179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94B699EE-DBF6-E300-CE97-235CD79A8AE0}"/>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42020" b="-42020"/>
          <a:stretch/>
        </p:blipFill>
        <p:spPr/>
      </p:pic>
      <p:sp>
        <p:nvSpPr>
          <p:cNvPr id="3" name="Text Placeholder 2">
            <a:extLst>
              <a:ext uri="{FF2B5EF4-FFF2-40B4-BE49-F238E27FC236}">
                <a16:creationId xmlns:a16="http://schemas.microsoft.com/office/drawing/2014/main" id="{4227DD30-3ADE-34DF-87A9-61B9D7B093B8}"/>
              </a:ext>
            </a:extLst>
          </p:cNvPr>
          <p:cNvSpPr>
            <a:spLocks noGrp="1"/>
          </p:cNvSpPr>
          <p:nvPr>
            <p:ph type="body" sz="quarter" idx="14"/>
          </p:nvPr>
        </p:nvSpPr>
        <p:spPr/>
        <p:txBody>
          <a:bodyPr/>
          <a:lstStyle/>
          <a:p>
            <a:r>
              <a:rPr lang="en-US" dirty="0"/>
              <a:t>At the bottom of the image selector screen there are navigation buttons.</a:t>
            </a:r>
          </a:p>
        </p:txBody>
      </p:sp>
      <p:cxnSp>
        <p:nvCxnSpPr>
          <p:cNvPr id="8" name="Straight Arrow Connector 7">
            <a:extLst>
              <a:ext uri="{FF2B5EF4-FFF2-40B4-BE49-F238E27FC236}">
                <a16:creationId xmlns:a16="http://schemas.microsoft.com/office/drawing/2014/main" id="{22A3D75D-0A1C-BDA3-61AD-65753BFEE29C}"/>
              </a:ext>
            </a:extLst>
          </p:cNvPr>
          <p:cNvCxnSpPr>
            <a:cxnSpLocks/>
            <a:stCxn id="5" idx="3"/>
          </p:cNvCxnSpPr>
          <p:nvPr/>
        </p:nvCxnSpPr>
        <p:spPr>
          <a:xfrm flipH="1">
            <a:off x="710005" y="3429000"/>
            <a:ext cx="7297920" cy="1562547"/>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cxnSp>
        <p:nvCxnSpPr>
          <p:cNvPr id="12" name="Straight Arrow Connector 11">
            <a:extLst>
              <a:ext uri="{FF2B5EF4-FFF2-40B4-BE49-F238E27FC236}">
                <a16:creationId xmlns:a16="http://schemas.microsoft.com/office/drawing/2014/main" id="{E8199670-35B0-80F7-F1D7-5057594E24A2}"/>
              </a:ext>
            </a:extLst>
          </p:cNvPr>
          <p:cNvCxnSpPr>
            <a:cxnSpLocks/>
            <a:stCxn id="5" idx="3"/>
          </p:cNvCxnSpPr>
          <p:nvPr/>
        </p:nvCxnSpPr>
        <p:spPr>
          <a:xfrm flipH="1">
            <a:off x="7756264" y="3429000"/>
            <a:ext cx="251661" cy="1454972"/>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
        <p:nvSpPr>
          <p:cNvPr id="13" name="Rectangle 12">
            <a:extLst>
              <a:ext uri="{FF2B5EF4-FFF2-40B4-BE49-F238E27FC236}">
                <a16:creationId xmlns:a16="http://schemas.microsoft.com/office/drawing/2014/main" id="{758E7E65-7EB5-0BFD-B13E-E66F59CDE5DD}"/>
              </a:ext>
            </a:extLst>
          </p:cNvPr>
          <p:cNvSpPr/>
          <p:nvPr/>
        </p:nvSpPr>
        <p:spPr>
          <a:xfrm>
            <a:off x="86061" y="4991548"/>
            <a:ext cx="548640" cy="247426"/>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sp>
        <p:nvSpPr>
          <p:cNvPr id="14" name="Rectangle 13">
            <a:extLst>
              <a:ext uri="{FF2B5EF4-FFF2-40B4-BE49-F238E27FC236}">
                <a16:creationId xmlns:a16="http://schemas.microsoft.com/office/drawing/2014/main" id="{D23F7671-EEA5-68EB-AD1D-083E55C2C1B8}"/>
              </a:ext>
            </a:extLst>
          </p:cNvPr>
          <p:cNvSpPr/>
          <p:nvPr/>
        </p:nvSpPr>
        <p:spPr>
          <a:xfrm>
            <a:off x="7487322" y="4991548"/>
            <a:ext cx="408791" cy="247426"/>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spTree>
    <p:extLst>
      <p:ext uri="{BB962C8B-B14F-4D97-AF65-F5344CB8AC3E}">
        <p14:creationId xmlns:p14="http://schemas.microsoft.com/office/powerpoint/2010/main" val="3022114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94B699EE-DBF6-E300-CE97-235CD79A8AE0}"/>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42020" b="-42020"/>
          <a:stretch/>
        </p:blipFill>
        <p:spPr/>
      </p:pic>
      <p:sp>
        <p:nvSpPr>
          <p:cNvPr id="3" name="Text Placeholder 2">
            <a:extLst>
              <a:ext uri="{FF2B5EF4-FFF2-40B4-BE49-F238E27FC236}">
                <a16:creationId xmlns:a16="http://schemas.microsoft.com/office/drawing/2014/main" id="{4227DD30-3ADE-34DF-87A9-61B9D7B093B8}"/>
              </a:ext>
            </a:extLst>
          </p:cNvPr>
          <p:cNvSpPr>
            <a:spLocks noGrp="1"/>
          </p:cNvSpPr>
          <p:nvPr>
            <p:ph type="body" sz="quarter" idx="14"/>
          </p:nvPr>
        </p:nvSpPr>
        <p:spPr/>
        <p:txBody>
          <a:bodyPr/>
          <a:lstStyle/>
          <a:p>
            <a:r>
              <a:rPr lang="en-US" dirty="0"/>
              <a:t>You can select an image by clicking it.</a:t>
            </a:r>
          </a:p>
        </p:txBody>
      </p:sp>
      <p:sp>
        <p:nvSpPr>
          <p:cNvPr id="6" name="Rectangle 5">
            <a:extLst>
              <a:ext uri="{FF2B5EF4-FFF2-40B4-BE49-F238E27FC236}">
                <a16:creationId xmlns:a16="http://schemas.microsoft.com/office/drawing/2014/main" id="{72DA0E74-CE02-1D11-3754-E7C899301010}"/>
              </a:ext>
            </a:extLst>
          </p:cNvPr>
          <p:cNvSpPr/>
          <p:nvPr/>
        </p:nvSpPr>
        <p:spPr>
          <a:xfrm>
            <a:off x="1850313" y="2183800"/>
            <a:ext cx="1226372" cy="1086526"/>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22A3D75D-0A1C-BDA3-61AD-65753BFEE29C}"/>
              </a:ext>
            </a:extLst>
          </p:cNvPr>
          <p:cNvCxnSpPr>
            <a:cxnSpLocks/>
            <a:stCxn id="5" idx="3"/>
          </p:cNvCxnSpPr>
          <p:nvPr/>
        </p:nvCxnSpPr>
        <p:spPr>
          <a:xfrm flipH="1" flipV="1">
            <a:off x="3173506" y="2796988"/>
            <a:ext cx="4834419" cy="632012"/>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591891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C7F92CEC-BA34-9627-EDF5-CC17F8C8352B}"/>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4780" r="-4780"/>
          <a:stretch/>
        </p:blipFill>
        <p:spPr/>
      </p:pic>
      <p:sp>
        <p:nvSpPr>
          <p:cNvPr id="3" name="Text Placeholder 2">
            <a:extLst>
              <a:ext uri="{FF2B5EF4-FFF2-40B4-BE49-F238E27FC236}">
                <a16:creationId xmlns:a16="http://schemas.microsoft.com/office/drawing/2014/main" id="{2A791D87-5957-30CB-28E9-A96F6E47056D}"/>
              </a:ext>
            </a:extLst>
          </p:cNvPr>
          <p:cNvSpPr>
            <a:spLocks noGrp="1"/>
          </p:cNvSpPr>
          <p:nvPr>
            <p:ph type="body" sz="quarter" idx="14"/>
          </p:nvPr>
        </p:nvSpPr>
        <p:spPr/>
        <p:txBody>
          <a:bodyPr/>
          <a:lstStyle/>
          <a:p>
            <a:r>
              <a:rPr lang="en-US" dirty="0"/>
              <a:t>You can also upload an image by clicking Upload.</a:t>
            </a:r>
          </a:p>
        </p:txBody>
      </p:sp>
      <p:sp>
        <p:nvSpPr>
          <p:cNvPr id="6" name="Rectangle 5">
            <a:extLst>
              <a:ext uri="{FF2B5EF4-FFF2-40B4-BE49-F238E27FC236}">
                <a16:creationId xmlns:a16="http://schemas.microsoft.com/office/drawing/2014/main" id="{350A9B83-5563-2D42-7914-13DE81800BE3}"/>
              </a:ext>
            </a:extLst>
          </p:cNvPr>
          <p:cNvSpPr/>
          <p:nvPr/>
        </p:nvSpPr>
        <p:spPr>
          <a:xfrm>
            <a:off x="1290918" y="0"/>
            <a:ext cx="699247" cy="591671"/>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FB1CB71F-9204-1DBE-65E5-75A6A5AA8FB1}"/>
              </a:ext>
            </a:extLst>
          </p:cNvPr>
          <p:cNvCxnSpPr>
            <a:stCxn id="3" idx="1"/>
          </p:cNvCxnSpPr>
          <p:nvPr/>
        </p:nvCxnSpPr>
        <p:spPr>
          <a:xfrm flipH="1" flipV="1">
            <a:off x="2119256" y="333487"/>
            <a:ext cx="5888669" cy="3095513"/>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007567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C7F92CEC-BA34-9627-EDF5-CC17F8C8352B}"/>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4780" r="-4780"/>
          <a:stretch/>
        </p:blipFill>
        <p:spPr/>
      </p:pic>
      <p:sp>
        <p:nvSpPr>
          <p:cNvPr id="3" name="Text Placeholder 2">
            <a:extLst>
              <a:ext uri="{FF2B5EF4-FFF2-40B4-BE49-F238E27FC236}">
                <a16:creationId xmlns:a16="http://schemas.microsoft.com/office/drawing/2014/main" id="{2A791D87-5957-30CB-28E9-A96F6E47056D}"/>
              </a:ext>
            </a:extLst>
          </p:cNvPr>
          <p:cNvSpPr>
            <a:spLocks noGrp="1"/>
          </p:cNvSpPr>
          <p:nvPr>
            <p:ph type="body" sz="quarter" idx="14"/>
          </p:nvPr>
        </p:nvSpPr>
        <p:spPr/>
        <p:txBody>
          <a:bodyPr/>
          <a:lstStyle/>
          <a:p>
            <a:r>
              <a:rPr lang="en-US" dirty="0"/>
              <a:t>Name your image here.</a:t>
            </a:r>
          </a:p>
        </p:txBody>
      </p:sp>
      <p:sp>
        <p:nvSpPr>
          <p:cNvPr id="6" name="Rectangle 5">
            <a:extLst>
              <a:ext uri="{FF2B5EF4-FFF2-40B4-BE49-F238E27FC236}">
                <a16:creationId xmlns:a16="http://schemas.microsoft.com/office/drawing/2014/main" id="{350A9B83-5563-2D42-7914-13DE81800BE3}"/>
              </a:ext>
            </a:extLst>
          </p:cNvPr>
          <p:cNvSpPr/>
          <p:nvPr/>
        </p:nvSpPr>
        <p:spPr>
          <a:xfrm>
            <a:off x="516368" y="871369"/>
            <a:ext cx="2086983" cy="957431"/>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FB1CB71F-9204-1DBE-65E5-75A6A5AA8FB1}"/>
              </a:ext>
            </a:extLst>
          </p:cNvPr>
          <p:cNvCxnSpPr>
            <a:cxnSpLocks/>
            <a:stCxn id="3" idx="1"/>
          </p:cNvCxnSpPr>
          <p:nvPr/>
        </p:nvCxnSpPr>
        <p:spPr>
          <a:xfrm flipH="1" flipV="1">
            <a:off x="2743200" y="1527586"/>
            <a:ext cx="5264725" cy="1901414"/>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741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web page&#10;&#10;Description automatically generated">
            <a:extLst>
              <a:ext uri="{FF2B5EF4-FFF2-40B4-BE49-F238E27FC236}">
                <a16:creationId xmlns:a16="http://schemas.microsoft.com/office/drawing/2014/main" id="{0603ABB3-3EBA-3716-1B50-98588EE98132}"/>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8234" r="-8234"/>
          <a:stretch/>
        </p:blipFill>
        <p:spPr/>
      </p:pic>
      <p:sp>
        <p:nvSpPr>
          <p:cNvPr id="3" name="Text Placeholder 2">
            <a:extLst>
              <a:ext uri="{FF2B5EF4-FFF2-40B4-BE49-F238E27FC236}">
                <a16:creationId xmlns:a16="http://schemas.microsoft.com/office/drawing/2014/main" id="{EDD41BB8-C137-7432-941C-1D5F47E46D1F}"/>
              </a:ext>
            </a:extLst>
          </p:cNvPr>
          <p:cNvSpPr>
            <a:spLocks noGrp="1"/>
          </p:cNvSpPr>
          <p:nvPr>
            <p:ph type="body" sz="quarter" idx="14"/>
          </p:nvPr>
        </p:nvSpPr>
        <p:spPr/>
        <p:txBody>
          <a:bodyPr/>
          <a:lstStyle/>
          <a:p>
            <a:r>
              <a:rPr lang="en-US" dirty="0"/>
              <a:t>At the top you can write Title. This will not be shown in HTML, but will be the title of the block in the admin.</a:t>
            </a:r>
          </a:p>
        </p:txBody>
      </p:sp>
      <p:sp>
        <p:nvSpPr>
          <p:cNvPr id="6" name="Rectangle 5">
            <a:extLst>
              <a:ext uri="{FF2B5EF4-FFF2-40B4-BE49-F238E27FC236}">
                <a16:creationId xmlns:a16="http://schemas.microsoft.com/office/drawing/2014/main" id="{835810DF-3E2E-86B7-05A3-CC847F405EE1}"/>
              </a:ext>
            </a:extLst>
          </p:cNvPr>
          <p:cNvSpPr/>
          <p:nvPr/>
        </p:nvSpPr>
        <p:spPr>
          <a:xfrm>
            <a:off x="1527586" y="1398494"/>
            <a:ext cx="3410174" cy="2205318"/>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D7026ACC-65E4-F294-159E-0D00CEFD69C6}"/>
              </a:ext>
            </a:extLst>
          </p:cNvPr>
          <p:cNvCxnSpPr>
            <a:stCxn id="3" idx="1"/>
          </p:cNvCxnSpPr>
          <p:nvPr/>
        </p:nvCxnSpPr>
        <p:spPr>
          <a:xfrm flipH="1" flipV="1">
            <a:off x="5066852" y="3098202"/>
            <a:ext cx="2941073" cy="330798"/>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557943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C7F92CEC-BA34-9627-EDF5-CC17F8C8352B}"/>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4780" r="-4780"/>
          <a:stretch/>
        </p:blipFill>
        <p:spPr/>
      </p:pic>
      <p:sp>
        <p:nvSpPr>
          <p:cNvPr id="3" name="Text Placeholder 2">
            <a:extLst>
              <a:ext uri="{FF2B5EF4-FFF2-40B4-BE49-F238E27FC236}">
                <a16:creationId xmlns:a16="http://schemas.microsoft.com/office/drawing/2014/main" id="{2A791D87-5957-30CB-28E9-A96F6E47056D}"/>
              </a:ext>
            </a:extLst>
          </p:cNvPr>
          <p:cNvSpPr>
            <a:spLocks noGrp="1"/>
          </p:cNvSpPr>
          <p:nvPr>
            <p:ph type="body" sz="quarter" idx="14"/>
          </p:nvPr>
        </p:nvSpPr>
        <p:spPr/>
        <p:txBody>
          <a:bodyPr/>
          <a:lstStyle/>
          <a:p>
            <a:r>
              <a:rPr lang="en-US" dirty="0"/>
              <a:t>Click Choose File to pick your image.</a:t>
            </a:r>
          </a:p>
        </p:txBody>
      </p:sp>
      <p:sp>
        <p:nvSpPr>
          <p:cNvPr id="6" name="Rectangle 5">
            <a:extLst>
              <a:ext uri="{FF2B5EF4-FFF2-40B4-BE49-F238E27FC236}">
                <a16:creationId xmlns:a16="http://schemas.microsoft.com/office/drawing/2014/main" id="{350A9B83-5563-2D42-7914-13DE81800BE3}"/>
              </a:ext>
            </a:extLst>
          </p:cNvPr>
          <p:cNvSpPr/>
          <p:nvPr/>
        </p:nvSpPr>
        <p:spPr>
          <a:xfrm>
            <a:off x="537883" y="1999577"/>
            <a:ext cx="5787613" cy="1098625"/>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FB1CB71F-9204-1DBE-65E5-75A6A5AA8FB1}"/>
              </a:ext>
            </a:extLst>
          </p:cNvPr>
          <p:cNvCxnSpPr>
            <a:cxnSpLocks/>
            <a:stCxn id="3" idx="1"/>
          </p:cNvCxnSpPr>
          <p:nvPr/>
        </p:nvCxnSpPr>
        <p:spPr>
          <a:xfrm flipH="1" flipV="1">
            <a:off x="6465346" y="2829261"/>
            <a:ext cx="1542579" cy="599739"/>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120807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C7F92CEC-BA34-9627-EDF5-CC17F8C8352B}"/>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4780" r="-4780"/>
          <a:stretch/>
        </p:blipFill>
        <p:spPr/>
      </p:pic>
      <p:sp>
        <p:nvSpPr>
          <p:cNvPr id="3" name="Text Placeholder 2">
            <a:extLst>
              <a:ext uri="{FF2B5EF4-FFF2-40B4-BE49-F238E27FC236}">
                <a16:creationId xmlns:a16="http://schemas.microsoft.com/office/drawing/2014/main" id="{2A791D87-5957-30CB-28E9-A96F6E47056D}"/>
              </a:ext>
            </a:extLst>
          </p:cNvPr>
          <p:cNvSpPr>
            <a:spLocks noGrp="1"/>
          </p:cNvSpPr>
          <p:nvPr>
            <p:ph type="body" sz="quarter" idx="14"/>
          </p:nvPr>
        </p:nvSpPr>
        <p:spPr/>
        <p:txBody>
          <a:bodyPr/>
          <a:lstStyle/>
          <a:p>
            <a:r>
              <a:rPr lang="en-US" dirty="0"/>
              <a:t>Select which Collection the uploaded image belongs to.</a:t>
            </a:r>
          </a:p>
        </p:txBody>
      </p:sp>
      <p:sp>
        <p:nvSpPr>
          <p:cNvPr id="6" name="Rectangle 5">
            <a:extLst>
              <a:ext uri="{FF2B5EF4-FFF2-40B4-BE49-F238E27FC236}">
                <a16:creationId xmlns:a16="http://schemas.microsoft.com/office/drawing/2014/main" id="{350A9B83-5563-2D42-7914-13DE81800BE3}"/>
              </a:ext>
            </a:extLst>
          </p:cNvPr>
          <p:cNvSpPr/>
          <p:nvPr/>
        </p:nvSpPr>
        <p:spPr>
          <a:xfrm>
            <a:off x="570157" y="3344283"/>
            <a:ext cx="3636084" cy="991049"/>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FB1CB71F-9204-1DBE-65E5-75A6A5AA8FB1}"/>
              </a:ext>
            </a:extLst>
          </p:cNvPr>
          <p:cNvCxnSpPr>
            <a:cxnSpLocks/>
          </p:cNvCxnSpPr>
          <p:nvPr/>
        </p:nvCxnSpPr>
        <p:spPr>
          <a:xfrm flipH="1">
            <a:off x="4292301" y="3344283"/>
            <a:ext cx="3346278" cy="571501"/>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488591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C7F92CEC-BA34-9627-EDF5-CC17F8C8352B}"/>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4780" r="-4780"/>
          <a:stretch/>
        </p:blipFill>
        <p:spPr/>
      </p:pic>
      <p:sp>
        <p:nvSpPr>
          <p:cNvPr id="3" name="Text Placeholder 2">
            <a:extLst>
              <a:ext uri="{FF2B5EF4-FFF2-40B4-BE49-F238E27FC236}">
                <a16:creationId xmlns:a16="http://schemas.microsoft.com/office/drawing/2014/main" id="{2A791D87-5957-30CB-28E9-A96F6E47056D}"/>
              </a:ext>
            </a:extLst>
          </p:cNvPr>
          <p:cNvSpPr>
            <a:spLocks noGrp="1"/>
          </p:cNvSpPr>
          <p:nvPr>
            <p:ph type="body" sz="quarter" idx="14"/>
          </p:nvPr>
        </p:nvSpPr>
        <p:spPr/>
        <p:txBody>
          <a:bodyPr/>
          <a:lstStyle/>
          <a:p>
            <a:r>
              <a:rPr lang="en-US" dirty="0"/>
              <a:t>Assign tags to your image. Separate them with a comma.</a:t>
            </a:r>
          </a:p>
        </p:txBody>
      </p:sp>
      <p:sp>
        <p:nvSpPr>
          <p:cNvPr id="6" name="Rectangle 5">
            <a:extLst>
              <a:ext uri="{FF2B5EF4-FFF2-40B4-BE49-F238E27FC236}">
                <a16:creationId xmlns:a16="http://schemas.microsoft.com/office/drawing/2014/main" id="{350A9B83-5563-2D42-7914-13DE81800BE3}"/>
              </a:ext>
            </a:extLst>
          </p:cNvPr>
          <p:cNvSpPr/>
          <p:nvPr/>
        </p:nvSpPr>
        <p:spPr>
          <a:xfrm>
            <a:off x="527126" y="4527624"/>
            <a:ext cx="5862915" cy="1346051"/>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FB1CB71F-9204-1DBE-65E5-75A6A5AA8FB1}"/>
              </a:ext>
            </a:extLst>
          </p:cNvPr>
          <p:cNvCxnSpPr>
            <a:cxnSpLocks/>
          </p:cNvCxnSpPr>
          <p:nvPr/>
        </p:nvCxnSpPr>
        <p:spPr>
          <a:xfrm flipH="1">
            <a:off x="3539266" y="3428999"/>
            <a:ext cx="4468659" cy="960121"/>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5440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C7F92CEC-BA34-9627-EDF5-CC17F8C8352B}"/>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4780" r="-4780"/>
          <a:stretch/>
        </p:blipFill>
        <p:spPr/>
      </p:pic>
      <p:sp>
        <p:nvSpPr>
          <p:cNvPr id="3" name="Text Placeholder 2">
            <a:extLst>
              <a:ext uri="{FF2B5EF4-FFF2-40B4-BE49-F238E27FC236}">
                <a16:creationId xmlns:a16="http://schemas.microsoft.com/office/drawing/2014/main" id="{2A791D87-5957-30CB-28E9-A96F6E47056D}"/>
              </a:ext>
            </a:extLst>
          </p:cNvPr>
          <p:cNvSpPr>
            <a:spLocks noGrp="1"/>
          </p:cNvSpPr>
          <p:nvPr>
            <p:ph type="body" sz="quarter" idx="14"/>
          </p:nvPr>
        </p:nvSpPr>
        <p:spPr/>
        <p:txBody>
          <a:bodyPr/>
          <a:lstStyle/>
          <a:p>
            <a:r>
              <a:rPr lang="en-US" dirty="0"/>
              <a:t>Finally click Upload, to upload the image.</a:t>
            </a:r>
          </a:p>
        </p:txBody>
      </p:sp>
      <p:sp>
        <p:nvSpPr>
          <p:cNvPr id="6" name="Rectangle 5">
            <a:extLst>
              <a:ext uri="{FF2B5EF4-FFF2-40B4-BE49-F238E27FC236}">
                <a16:creationId xmlns:a16="http://schemas.microsoft.com/office/drawing/2014/main" id="{350A9B83-5563-2D42-7914-13DE81800BE3}"/>
              </a:ext>
            </a:extLst>
          </p:cNvPr>
          <p:cNvSpPr/>
          <p:nvPr/>
        </p:nvSpPr>
        <p:spPr>
          <a:xfrm>
            <a:off x="580916" y="6076054"/>
            <a:ext cx="1075762" cy="604445"/>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FB1CB71F-9204-1DBE-65E5-75A6A5AA8FB1}"/>
              </a:ext>
            </a:extLst>
          </p:cNvPr>
          <p:cNvCxnSpPr>
            <a:cxnSpLocks/>
          </p:cNvCxnSpPr>
          <p:nvPr/>
        </p:nvCxnSpPr>
        <p:spPr>
          <a:xfrm flipH="1">
            <a:off x="1785769" y="3428999"/>
            <a:ext cx="6222156" cy="2842709"/>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8870022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FEFDAD9F-9BD8-0E0A-AC14-C939BEB14C14}"/>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2106" b="-2106"/>
          <a:stretch/>
        </p:blipFill>
        <p:spPr/>
      </p:pic>
      <p:sp>
        <p:nvSpPr>
          <p:cNvPr id="3" name="Text Placeholder 2">
            <a:extLst>
              <a:ext uri="{FF2B5EF4-FFF2-40B4-BE49-F238E27FC236}">
                <a16:creationId xmlns:a16="http://schemas.microsoft.com/office/drawing/2014/main" id="{57EDCF68-8390-F47D-3600-C84CC2C5E881}"/>
              </a:ext>
            </a:extLst>
          </p:cNvPr>
          <p:cNvSpPr>
            <a:spLocks noGrp="1"/>
          </p:cNvSpPr>
          <p:nvPr>
            <p:ph type="body" sz="quarter" idx="14"/>
          </p:nvPr>
        </p:nvSpPr>
        <p:spPr/>
        <p:txBody>
          <a:bodyPr/>
          <a:lstStyle/>
          <a:p>
            <a:r>
              <a:rPr lang="en-US" dirty="0"/>
              <a:t>We have now chosen an image.</a:t>
            </a:r>
          </a:p>
        </p:txBody>
      </p:sp>
      <p:sp>
        <p:nvSpPr>
          <p:cNvPr id="6" name="Rectangle 5">
            <a:extLst>
              <a:ext uri="{FF2B5EF4-FFF2-40B4-BE49-F238E27FC236}">
                <a16:creationId xmlns:a16="http://schemas.microsoft.com/office/drawing/2014/main" id="{4CBDF123-DB02-0E60-4E44-40A2077050A4}"/>
              </a:ext>
            </a:extLst>
          </p:cNvPr>
          <p:cNvSpPr/>
          <p:nvPr/>
        </p:nvSpPr>
        <p:spPr>
          <a:xfrm>
            <a:off x="182880" y="2086984"/>
            <a:ext cx="6702014" cy="3517750"/>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spTree>
    <p:extLst>
      <p:ext uri="{BB962C8B-B14F-4D97-AF65-F5344CB8AC3E}">
        <p14:creationId xmlns:p14="http://schemas.microsoft.com/office/powerpoint/2010/main" val="29910853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FB4B5915-3D47-AD28-EA87-A1AAC664C66A}"/>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6481" b="-16481"/>
          <a:stretch/>
        </p:blipFill>
        <p:spPr/>
      </p:pic>
      <p:sp>
        <p:nvSpPr>
          <p:cNvPr id="3" name="Text Placeholder 2">
            <a:extLst>
              <a:ext uri="{FF2B5EF4-FFF2-40B4-BE49-F238E27FC236}">
                <a16:creationId xmlns:a16="http://schemas.microsoft.com/office/drawing/2014/main" id="{C1C52C16-5487-91F1-2BA9-B59C7A179CF5}"/>
              </a:ext>
            </a:extLst>
          </p:cNvPr>
          <p:cNvSpPr>
            <a:spLocks noGrp="1"/>
          </p:cNvSpPr>
          <p:nvPr>
            <p:ph type="body" sz="quarter" idx="14"/>
          </p:nvPr>
        </p:nvSpPr>
        <p:spPr/>
        <p:txBody>
          <a:bodyPr/>
          <a:lstStyle/>
          <a:p>
            <a:r>
              <a:rPr lang="en-US" dirty="0"/>
              <a:t>If you click the 3 dots you can Change image, Edit this image or Clear choice.</a:t>
            </a:r>
          </a:p>
        </p:txBody>
      </p:sp>
      <p:sp>
        <p:nvSpPr>
          <p:cNvPr id="6" name="Rectangle 5">
            <a:extLst>
              <a:ext uri="{FF2B5EF4-FFF2-40B4-BE49-F238E27FC236}">
                <a16:creationId xmlns:a16="http://schemas.microsoft.com/office/drawing/2014/main" id="{7DA1C06B-102E-2BCF-E94B-B5AA2D033BF5}"/>
              </a:ext>
            </a:extLst>
          </p:cNvPr>
          <p:cNvSpPr/>
          <p:nvPr/>
        </p:nvSpPr>
        <p:spPr>
          <a:xfrm>
            <a:off x="5077610" y="2495774"/>
            <a:ext cx="441063" cy="311972"/>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1EEB6011-F565-7D3B-4BA0-A94DF2110095}"/>
              </a:ext>
            </a:extLst>
          </p:cNvPr>
          <p:cNvCxnSpPr>
            <a:stCxn id="3" idx="1"/>
          </p:cNvCxnSpPr>
          <p:nvPr/>
        </p:nvCxnSpPr>
        <p:spPr>
          <a:xfrm flipH="1" flipV="1">
            <a:off x="5647765" y="2807746"/>
            <a:ext cx="2360160" cy="621254"/>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9448724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water in a desert&#10;&#10;Description automatically generated">
            <a:extLst>
              <a:ext uri="{FF2B5EF4-FFF2-40B4-BE49-F238E27FC236}">
                <a16:creationId xmlns:a16="http://schemas.microsoft.com/office/drawing/2014/main" id="{BC2BF6B6-C657-FC5E-D21A-D0E0E141EBA2}"/>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39586" b="-39586"/>
          <a:stretch/>
        </p:blipFill>
        <p:spPr/>
      </p:pic>
      <p:sp>
        <p:nvSpPr>
          <p:cNvPr id="3" name="Text Placeholder 2">
            <a:extLst>
              <a:ext uri="{FF2B5EF4-FFF2-40B4-BE49-F238E27FC236}">
                <a16:creationId xmlns:a16="http://schemas.microsoft.com/office/drawing/2014/main" id="{6BAA4CE0-391E-536D-04FA-5ACD45471C74}"/>
              </a:ext>
            </a:extLst>
          </p:cNvPr>
          <p:cNvSpPr>
            <a:spLocks noGrp="1"/>
          </p:cNvSpPr>
          <p:nvPr>
            <p:ph type="body" sz="quarter" idx="14"/>
          </p:nvPr>
        </p:nvSpPr>
        <p:spPr/>
        <p:txBody>
          <a:bodyPr/>
          <a:lstStyle/>
          <a:p>
            <a:r>
              <a:rPr lang="en-US" dirty="0"/>
              <a:t>Going live we now have a background image.</a:t>
            </a:r>
          </a:p>
        </p:txBody>
      </p:sp>
    </p:spTree>
    <p:extLst>
      <p:ext uri="{BB962C8B-B14F-4D97-AF65-F5344CB8AC3E}">
        <p14:creationId xmlns:p14="http://schemas.microsoft.com/office/powerpoint/2010/main" val="40175802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ell phone&#10;&#10;Description automatically generated">
            <a:extLst>
              <a:ext uri="{FF2B5EF4-FFF2-40B4-BE49-F238E27FC236}">
                <a16:creationId xmlns:a16="http://schemas.microsoft.com/office/drawing/2014/main" id="{297D3274-D50F-30BB-C59E-0D026DBAA42C}"/>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35472" r="-35472"/>
          <a:stretch/>
        </p:blipFill>
        <p:spPr/>
      </p:pic>
      <p:sp>
        <p:nvSpPr>
          <p:cNvPr id="3" name="Text Placeholder 2">
            <a:extLst>
              <a:ext uri="{FF2B5EF4-FFF2-40B4-BE49-F238E27FC236}">
                <a16:creationId xmlns:a16="http://schemas.microsoft.com/office/drawing/2014/main" id="{C1AB697A-8B81-F948-BC94-9453F750EBC3}"/>
              </a:ext>
            </a:extLst>
          </p:cNvPr>
          <p:cNvSpPr>
            <a:spLocks noGrp="1"/>
          </p:cNvSpPr>
          <p:nvPr>
            <p:ph type="body" sz="quarter" idx="14"/>
          </p:nvPr>
        </p:nvSpPr>
        <p:spPr/>
        <p:txBody>
          <a:bodyPr/>
          <a:lstStyle/>
          <a:p>
            <a:r>
              <a:rPr lang="en-US" dirty="0"/>
              <a:t>Beneath Choose an image you can set special formatting for the 3 title parts. Here we set special formatting for the first part.</a:t>
            </a:r>
          </a:p>
        </p:txBody>
      </p:sp>
      <p:sp>
        <p:nvSpPr>
          <p:cNvPr id="6" name="Rectangle 5">
            <a:extLst>
              <a:ext uri="{FF2B5EF4-FFF2-40B4-BE49-F238E27FC236}">
                <a16:creationId xmlns:a16="http://schemas.microsoft.com/office/drawing/2014/main" id="{1456CADE-9BCE-C37B-D213-091745C45935}"/>
              </a:ext>
            </a:extLst>
          </p:cNvPr>
          <p:cNvSpPr/>
          <p:nvPr/>
        </p:nvSpPr>
        <p:spPr>
          <a:xfrm>
            <a:off x="1785769" y="2581835"/>
            <a:ext cx="645459" cy="645459"/>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56A0215A-652D-834C-CB46-063A4A1FC813}"/>
              </a:ext>
            </a:extLst>
          </p:cNvPr>
          <p:cNvSpPr/>
          <p:nvPr/>
        </p:nvSpPr>
        <p:spPr>
          <a:xfrm>
            <a:off x="1785769" y="4009016"/>
            <a:ext cx="645459" cy="645459"/>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sp>
        <p:nvSpPr>
          <p:cNvPr id="8" name="Rectangle 7">
            <a:extLst>
              <a:ext uri="{FF2B5EF4-FFF2-40B4-BE49-F238E27FC236}">
                <a16:creationId xmlns:a16="http://schemas.microsoft.com/office/drawing/2014/main" id="{78249C82-CFEE-BC2F-946E-0E021965FDB0}"/>
              </a:ext>
            </a:extLst>
          </p:cNvPr>
          <p:cNvSpPr/>
          <p:nvPr/>
        </p:nvSpPr>
        <p:spPr>
          <a:xfrm>
            <a:off x="1774880" y="5422356"/>
            <a:ext cx="645459" cy="645459"/>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10" name="Straight Arrow Connector 9">
            <a:extLst>
              <a:ext uri="{FF2B5EF4-FFF2-40B4-BE49-F238E27FC236}">
                <a16:creationId xmlns:a16="http://schemas.microsoft.com/office/drawing/2014/main" id="{DA6693CC-E2B5-1005-F58E-2668FF6E4E2B}"/>
              </a:ext>
            </a:extLst>
          </p:cNvPr>
          <p:cNvCxnSpPr>
            <a:stCxn id="3" idx="1"/>
          </p:cNvCxnSpPr>
          <p:nvPr/>
        </p:nvCxnSpPr>
        <p:spPr>
          <a:xfrm flipH="1" flipV="1">
            <a:off x="2542478" y="2904564"/>
            <a:ext cx="5465447" cy="524436"/>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cxnSp>
        <p:nvCxnSpPr>
          <p:cNvPr id="12" name="Straight Arrow Connector 11">
            <a:extLst>
              <a:ext uri="{FF2B5EF4-FFF2-40B4-BE49-F238E27FC236}">
                <a16:creationId xmlns:a16="http://schemas.microsoft.com/office/drawing/2014/main" id="{3AF2F47A-05B7-7891-6071-4FE6C3BC519B}"/>
              </a:ext>
            </a:extLst>
          </p:cNvPr>
          <p:cNvCxnSpPr>
            <a:stCxn id="5" idx="3"/>
          </p:cNvCxnSpPr>
          <p:nvPr/>
        </p:nvCxnSpPr>
        <p:spPr>
          <a:xfrm flipH="1">
            <a:off x="2542478" y="3429000"/>
            <a:ext cx="5465447" cy="902745"/>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cxnSp>
        <p:nvCxnSpPr>
          <p:cNvPr id="14" name="Straight Arrow Connector 13">
            <a:extLst>
              <a:ext uri="{FF2B5EF4-FFF2-40B4-BE49-F238E27FC236}">
                <a16:creationId xmlns:a16="http://schemas.microsoft.com/office/drawing/2014/main" id="{0BF4E617-DF23-379F-CC4E-5F1BF9782F6A}"/>
              </a:ext>
            </a:extLst>
          </p:cNvPr>
          <p:cNvCxnSpPr>
            <a:stCxn id="5" idx="3"/>
          </p:cNvCxnSpPr>
          <p:nvPr/>
        </p:nvCxnSpPr>
        <p:spPr>
          <a:xfrm flipH="1">
            <a:off x="2542478" y="3429000"/>
            <a:ext cx="5465447" cy="2316085"/>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824203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water in a desert&#10;&#10;Description automatically generated">
            <a:extLst>
              <a:ext uri="{FF2B5EF4-FFF2-40B4-BE49-F238E27FC236}">
                <a16:creationId xmlns:a16="http://schemas.microsoft.com/office/drawing/2014/main" id="{FDB49EB7-6BBE-8A4B-D981-220EC0F623E3}"/>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40205" b="-40205"/>
          <a:stretch/>
        </p:blipFill>
        <p:spPr/>
      </p:pic>
      <p:sp>
        <p:nvSpPr>
          <p:cNvPr id="3" name="Text Placeholder 2">
            <a:extLst>
              <a:ext uri="{FF2B5EF4-FFF2-40B4-BE49-F238E27FC236}">
                <a16:creationId xmlns:a16="http://schemas.microsoft.com/office/drawing/2014/main" id="{F5C1F60E-DF37-975B-F03D-C90499D11E67}"/>
              </a:ext>
            </a:extLst>
          </p:cNvPr>
          <p:cNvSpPr>
            <a:spLocks noGrp="1"/>
          </p:cNvSpPr>
          <p:nvPr>
            <p:ph type="body" sz="quarter" idx="14"/>
          </p:nvPr>
        </p:nvSpPr>
        <p:spPr/>
        <p:txBody>
          <a:bodyPr/>
          <a:lstStyle/>
          <a:p>
            <a:r>
              <a:rPr lang="en-US" dirty="0"/>
              <a:t>Going live we can see that our first part of the title now is specially formatted.</a:t>
            </a:r>
          </a:p>
        </p:txBody>
      </p:sp>
      <p:sp>
        <p:nvSpPr>
          <p:cNvPr id="8" name="Rectangle 7">
            <a:extLst>
              <a:ext uri="{FF2B5EF4-FFF2-40B4-BE49-F238E27FC236}">
                <a16:creationId xmlns:a16="http://schemas.microsoft.com/office/drawing/2014/main" id="{1F6407EB-2922-568F-FADF-F4AB4A7F6848}"/>
              </a:ext>
            </a:extLst>
          </p:cNvPr>
          <p:cNvSpPr/>
          <p:nvPr/>
        </p:nvSpPr>
        <p:spPr>
          <a:xfrm>
            <a:off x="1371600" y="3200400"/>
            <a:ext cx="959005" cy="557561"/>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10" name="Straight Arrow Connector 9">
            <a:extLst>
              <a:ext uri="{FF2B5EF4-FFF2-40B4-BE49-F238E27FC236}">
                <a16:creationId xmlns:a16="http://schemas.microsoft.com/office/drawing/2014/main" id="{1CF61AF2-F5B7-A6F4-3AF0-0FFC6C51FEC4}"/>
              </a:ext>
            </a:extLst>
          </p:cNvPr>
          <p:cNvCxnSpPr>
            <a:stCxn id="7" idx="3"/>
          </p:cNvCxnSpPr>
          <p:nvPr/>
        </p:nvCxnSpPr>
        <p:spPr>
          <a:xfrm flipH="1">
            <a:off x="2486722" y="3429000"/>
            <a:ext cx="5521203" cy="0"/>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9447189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DEEEDCBB-14FD-227F-7D84-DB5744A80AAC}"/>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4" r="-4"/>
          <a:stretch/>
        </p:blipFill>
        <p:spPr/>
      </p:pic>
      <p:sp>
        <p:nvSpPr>
          <p:cNvPr id="3" name="Text Placeholder 2">
            <a:extLst>
              <a:ext uri="{FF2B5EF4-FFF2-40B4-BE49-F238E27FC236}">
                <a16:creationId xmlns:a16="http://schemas.microsoft.com/office/drawing/2014/main" id="{8634C535-5F33-7AB1-6407-4AFD06901C7A}"/>
              </a:ext>
            </a:extLst>
          </p:cNvPr>
          <p:cNvSpPr>
            <a:spLocks noGrp="1"/>
          </p:cNvSpPr>
          <p:nvPr>
            <p:ph type="body" sz="quarter" idx="14"/>
          </p:nvPr>
        </p:nvSpPr>
        <p:spPr/>
        <p:txBody>
          <a:bodyPr/>
          <a:lstStyle/>
          <a:p>
            <a:r>
              <a:rPr lang="en-US" dirty="0"/>
              <a:t>Note we have set Title, middle part, special formatting to True.</a:t>
            </a:r>
          </a:p>
          <a:p>
            <a:endParaRPr lang="en-US" dirty="0"/>
          </a:p>
          <a:p>
            <a:r>
              <a:rPr lang="en-US" dirty="0"/>
              <a:t>Beneath Title, last part, special formatting you can set Choose color for title. Here we set it to Blue (logo). This color change will not affect the middle part, since it have special formatting.</a:t>
            </a:r>
          </a:p>
        </p:txBody>
      </p:sp>
      <p:sp>
        <p:nvSpPr>
          <p:cNvPr id="6" name="Rectangle 5">
            <a:extLst>
              <a:ext uri="{FF2B5EF4-FFF2-40B4-BE49-F238E27FC236}">
                <a16:creationId xmlns:a16="http://schemas.microsoft.com/office/drawing/2014/main" id="{5960C016-024C-E2B4-0B65-8B37F6E1BA74}"/>
              </a:ext>
            </a:extLst>
          </p:cNvPr>
          <p:cNvSpPr/>
          <p:nvPr/>
        </p:nvSpPr>
        <p:spPr>
          <a:xfrm>
            <a:off x="96819" y="2592593"/>
            <a:ext cx="2441986" cy="3905026"/>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6B956374-0A0C-9DCA-C768-B0382B3D39C9}"/>
              </a:ext>
            </a:extLst>
          </p:cNvPr>
          <p:cNvSpPr/>
          <p:nvPr/>
        </p:nvSpPr>
        <p:spPr>
          <a:xfrm>
            <a:off x="87488" y="717909"/>
            <a:ext cx="494852" cy="505609"/>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9" name="Straight Arrow Connector 8">
            <a:extLst>
              <a:ext uri="{FF2B5EF4-FFF2-40B4-BE49-F238E27FC236}">
                <a16:creationId xmlns:a16="http://schemas.microsoft.com/office/drawing/2014/main" id="{EEB1C8AA-7331-11C1-6D62-5D4F621F695C}"/>
              </a:ext>
            </a:extLst>
          </p:cNvPr>
          <p:cNvCxnSpPr>
            <a:cxnSpLocks/>
          </p:cNvCxnSpPr>
          <p:nvPr/>
        </p:nvCxnSpPr>
        <p:spPr>
          <a:xfrm flipH="1">
            <a:off x="2689412" y="4346089"/>
            <a:ext cx="5318513" cy="1581375"/>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cxnSp>
        <p:nvCxnSpPr>
          <p:cNvPr id="12" name="Straight Arrow Connector 11">
            <a:extLst>
              <a:ext uri="{FF2B5EF4-FFF2-40B4-BE49-F238E27FC236}">
                <a16:creationId xmlns:a16="http://schemas.microsoft.com/office/drawing/2014/main" id="{8E03A373-2550-E08E-510A-625F3B700A9C}"/>
              </a:ext>
            </a:extLst>
          </p:cNvPr>
          <p:cNvCxnSpPr/>
          <p:nvPr/>
        </p:nvCxnSpPr>
        <p:spPr>
          <a:xfrm flipH="1" flipV="1">
            <a:off x="742278" y="930536"/>
            <a:ext cx="7265647" cy="597050"/>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831500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D94AD3E7-7F2F-C1F0-C85D-CC58B69C7AA4}"/>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2394" r="-12394"/>
          <a:stretch/>
        </p:blipFill>
        <p:spPr/>
      </p:pic>
      <p:sp>
        <p:nvSpPr>
          <p:cNvPr id="3" name="Text Placeholder 2">
            <a:extLst>
              <a:ext uri="{FF2B5EF4-FFF2-40B4-BE49-F238E27FC236}">
                <a16:creationId xmlns:a16="http://schemas.microsoft.com/office/drawing/2014/main" id="{D379F9E5-15C9-A7FC-E334-5462ACC05D39}"/>
              </a:ext>
            </a:extLst>
          </p:cNvPr>
          <p:cNvSpPr>
            <a:spLocks noGrp="1"/>
          </p:cNvSpPr>
          <p:nvPr>
            <p:ph type="body" sz="quarter" idx="14"/>
          </p:nvPr>
        </p:nvSpPr>
        <p:spPr/>
        <p:txBody>
          <a:bodyPr/>
          <a:lstStyle/>
          <a:p>
            <a:r>
              <a:rPr lang="en-US" dirty="0"/>
              <a:t>Beneath Title you can set Title Fly in Effect.</a:t>
            </a:r>
          </a:p>
          <a:p>
            <a:r>
              <a:rPr lang="en-US" dirty="0"/>
              <a:t>This will make the text fly in from the selected direction.</a:t>
            </a:r>
          </a:p>
        </p:txBody>
      </p:sp>
      <p:sp>
        <p:nvSpPr>
          <p:cNvPr id="6" name="Rectangle 5">
            <a:extLst>
              <a:ext uri="{FF2B5EF4-FFF2-40B4-BE49-F238E27FC236}">
                <a16:creationId xmlns:a16="http://schemas.microsoft.com/office/drawing/2014/main" id="{FFF8365C-6BCA-4CAE-B877-EE0A27C45555}"/>
              </a:ext>
            </a:extLst>
          </p:cNvPr>
          <p:cNvSpPr/>
          <p:nvPr/>
        </p:nvSpPr>
        <p:spPr>
          <a:xfrm>
            <a:off x="1140311" y="1775012"/>
            <a:ext cx="5378823" cy="4023360"/>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8B0B2056-C50A-9C9E-C617-96CA29EC1BA1}"/>
              </a:ext>
            </a:extLst>
          </p:cNvPr>
          <p:cNvCxnSpPr>
            <a:stCxn id="3" idx="1"/>
          </p:cNvCxnSpPr>
          <p:nvPr/>
        </p:nvCxnSpPr>
        <p:spPr>
          <a:xfrm flipH="1">
            <a:off x="6626711" y="3429000"/>
            <a:ext cx="1381214" cy="1013908"/>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06298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68D690E6-62EE-3460-C714-50619D1631EA}"/>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621" b="-10621"/>
          <a:stretch/>
        </p:blipFill>
        <p:spPr/>
      </p:pic>
      <p:sp>
        <p:nvSpPr>
          <p:cNvPr id="3" name="Text Placeholder 2">
            <a:extLst>
              <a:ext uri="{FF2B5EF4-FFF2-40B4-BE49-F238E27FC236}">
                <a16:creationId xmlns:a16="http://schemas.microsoft.com/office/drawing/2014/main" id="{AEC3A384-3756-44E4-03D7-B2C67A2940A1}"/>
              </a:ext>
            </a:extLst>
          </p:cNvPr>
          <p:cNvSpPr>
            <a:spLocks noGrp="1"/>
          </p:cNvSpPr>
          <p:nvPr>
            <p:ph type="body" sz="quarter" idx="14"/>
          </p:nvPr>
        </p:nvSpPr>
        <p:spPr/>
        <p:txBody>
          <a:bodyPr/>
          <a:lstStyle/>
          <a:p>
            <a:r>
              <a:rPr lang="en-US" dirty="0"/>
              <a:t>Going live we can see two of our title parts are now blue (first and last) but the middle one (with special formatting) is yellow.</a:t>
            </a:r>
          </a:p>
        </p:txBody>
      </p:sp>
    </p:spTree>
    <p:extLst>
      <p:ext uri="{BB962C8B-B14F-4D97-AF65-F5344CB8AC3E}">
        <p14:creationId xmlns:p14="http://schemas.microsoft.com/office/powerpoint/2010/main" val="32927061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08B29AFB-A7A5-9A12-E537-449A2B22638E}"/>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1126" b="-11126"/>
          <a:stretch/>
        </p:blipFill>
        <p:spPr/>
      </p:pic>
      <p:sp>
        <p:nvSpPr>
          <p:cNvPr id="3" name="Text Placeholder 2">
            <a:extLst>
              <a:ext uri="{FF2B5EF4-FFF2-40B4-BE49-F238E27FC236}">
                <a16:creationId xmlns:a16="http://schemas.microsoft.com/office/drawing/2014/main" id="{1F06A01B-E03D-FC35-5381-21D9FCCA1908}"/>
              </a:ext>
            </a:extLst>
          </p:cNvPr>
          <p:cNvSpPr>
            <a:spLocks noGrp="1"/>
          </p:cNvSpPr>
          <p:nvPr>
            <p:ph type="body" sz="quarter" idx="14"/>
          </p:nvPr>
        </p:nvSpPr>
        <p:spPr/>
        <p:txBody>
          <a:bodyPr/>
          <a:lstStyle/>
          <a:p>
            <a:r>
              <a:rPr lang="en-US" dirty="0"/>
              <a:t>Since our middle title have special formatting, we can change its color by Choose color for special formatted title, middle part. Will overwrite title color. Let’s change it to Blue (logo).</a:t>
            </a:r>
          </a:p>
        </p:txBody>
      </p:sp>
      <p:sp>
        <p:nvSpPr>
          <p:cNvPr id="6" name="Rectangle 5">
            <a:extLst>
              <a:ext uri="{FF2B5EF4-FFF2-40B4-BE49-F238E27FC236}">
                <a16:creationId xmlns:a16="http://schemas.microsoft.com/office/drawing/2014/main" id="{8C23B2E4-C5A1-5B26-045C-504D9DC944EC}"/>
              </a:ext>
            </a:extLst>
          </p:cNvPr>
          <p:cNvSpPr/>
          <p:nvPr/>
        </p:nvSpPr>
        <p:spPr>
          <a:xfrm>
            <a:off x="102637" y="2071396"/>
            <a:ext cx="2509934" cy="3844212"/>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B48CCD46-08FD-B717-0FEF-7D1946A3E5A9}"/>
              </a:ext>
            </a:extLst>
          </p:cNvPr>
          <p:cNvCxnSpPr>
            <a:stCxn id="3" idx="1"/>
          </p:cNvCxnSpPr>
          <p:nvPr/>
        </p:nvCxnSpPr>
        <p:spPr>
          <a:xfrm flipH="1">
            <a:off x="2687216" y="3429000"/>
            <a:ext cx="5320709" cy="1926771"/>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5597341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close up of a desert&#10;&#10;Description automatically generated">
            <a:extLst>
              <a:ext uri="{FF2B5EF4-FFF2-40B4-BE49-F238E27FC236}">
                <a16:creationId xmlns:a16="http://schemas.microsoft.com/office/drawing/2014/main" id="{435F0D4B-6D81-A8F0-08F2-EB904A64C9DE}"/>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17684" b="-117684"/>
          <a:stretch/>
        </p:blipFill>
        <p:spPr/>
      </p:pic>
      <p:sp>
        <p:nvSpPr>
          <p:cNvPr id="3" name="Text Placeholder 2">
            <a:extLst>
              <a:ext uri="{FF2B5EF4-FFF2-40B4-BE49-F238E27FC236}">
                <a16:creationId xmlns:a16="http://schemas.microsoft.com/office/drawing/2014/main" id="{8A008EFA-245B-6759-0698-D36EF1455309}"/>
              </a:ext>
            </a:extLst>
          </p:cNvPr>
          <p:cNvSpPr>
            <a:spLocks noGrp="1"/>
          </p:cNvSpPr>
          <p:nvPr>
            <p:ph type="body" sz="quarter" idx="14"/>
          </p:nvPr>
        </p:nvSpPr>
        <p:spPr/>
        <p:txBody>
          <a:bodyPr/>
          <a:lstStyle/>
          <a:p>
            <a:r>
              <a:rPr lang="en-US" dirty="0"/>
              <a:t>Going live we can see that our special formatted middle title section is now colored blue.</a:t>
            </a:r>
          </a:p>
        </p:txBody>
      </p:sp>
      <p:sp>
        <p:nvSpPr>
          <p:cNvPr id="6" name="Rectangle 5">
            <a:extLst>
              <a:ext uri="{FF2B5EF4-FFF2-40B4-BE49-F238E27FC236}">
                <a16:creationId xmlns:a16="http://schemas.microsoft.com/office/drawing/2014/main" id="{5A6EBF96-F3AC-B74B-CEAB-35B79D86231C}"/>
              </a:ext>
            </a:extLst>
          </p:cNvPr>
          <p:cNvSpPr/>
          <p:nvPr/>
        </p:nvSpPr>
        <p:spPr>
          <a:xfrm>
            <a:off x="3312367" y="3097763"/>
            <a:ext cx="1250302" cy="541176"/>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E0C6D261-E1B0-B3EB-B2A5-DE62526F600E}"/>
              </a:ext>
            </a:extLst>
          </p:cNvPr>
          <p:cNvCxnSpPr>
            <a:stCxn id="5" idx="3"/>
          </p:cNvCxnSpPr>
          <p:nvPr/>
        </p:nvCxnSpPr>
        <p:spPr>
          <a:xfrm flipH="1" flipV="1">
            <a:off x="4637314" y="3349690"/>
            <a:ext cx="3370611" cy="79310"/>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0636634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2C7113B5-031B-70DB-349B-34F0544785C7}"/>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56801" b="-56801"/>
          <a:stretch/>
        </p:blipFill>
        <p:spPr/>
      </p:pic>
      <p:sp>
        <p:nvSpPr>
          <p:cNvPr id="3" name="Text Placeholder 2">
            <a:extLst>
              <a:ext uri="{FF2B5EF4-FFF2-40B4-BE49-F238E27FC236}">
                <a16:creationId xmlns:a16="http://schemas.microsoft.com/office/drawing/2014/main" id="{DD519F76-F87A-6D7E-70D1-483E250B57F1}"/>
              </a:ext>
            </a:extLst>
          </p:cNvPr>
          <p:cNvSpPr>
            <a:spLocks noGrp="1"/>
          </p:cNvSpPr>
          <p:nvPr>
            <p:ph type="body" sz="quarter" idx="14"/>
          </p:nvPr>
        </p:nvSpPr>
        <p:spPr/>
        <p:txBody>
          <a:bodyPr/>
          <a:lstStyle/>
          <a:p>
            <a:r>
              <a:rPr lang="en-US" dirty="0"/>
              <a:t>Beneath Choose color for special formatted title, last part you can set Description area dark. Here we have set it to True.</a:t>
            </a:r>
          </a:p>
        </p:txBody>
      </p:sp>
      <p:sp>
        <p:nvSpPr>
          <p:cNvPr id="6" name="Rectangle 5">
            <a:extLst>
              <a:ext uri="{FF2B5EF4-FFF2-40B4-BE49-F238E27FC236}">
                <a16:creationId xmlns:a16="http://schemas.microsoft.com/office/drawing/2014/main" id="{C9F9500E-B067-6FC2-33A0-D9F889010915}"/>
              </a:ext>
            </a:extLst>
          </p:cNvPr>
          <p:cNvSpPr/>
          <p:nvPr/>
        </p:nvSpPr>
        <p:spPr>
          <a:xfrm>
            <a:off x="666974" y="3668357"/>
            <a:ext cx="494852" cy="505610"/>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BC7180B5-32E8-06DF-A050-F5B8C9FA9208}"/>
              </a:ext>
            </a:extLst>
          </p:cNvPr>
          <p:cNvCxnSpPr>
            <a:stCxn id="5" idx="3"/>
          </p:cNvCxnSpPr>
          <p:nvPr/>
        </p:nvCxnSpPr>
        <p:spPr>
          <a:xfrm flipH="1">
            <a:off x="1280160" y="3429000"/>
            <a:ext cx="6727765" cy="454511"/>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308767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landscape with a lake&#10;&#10;Description automatically generated">
            <a:extLst>
              <a:ext uri="{FF2B5EF4-FFF2-40B4-BE49-F238E27FC236}">
                <a16:creationId xmlns:a16="http://schemas.microsoft.com/office/drawing/2014/main" id="{C66A3475-F93A-B9B9-D491-B8F66B8C4572}"/>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40761" b="-40761"/>
          <a:stretch/>
        </p:blipFill>
        <p:spPr/>
      </p:pic>
      <p:sp>
        <p:nvSpPr>
          <p:cNvPr id="3" name="Text Placeholder 2">
            <a:extLst>
              <a:ext uri="{FF2B5EF4-FFF2-40B4-BE49-F238E27FC236}">
                <a16:creationId xmlns:a16="http://schemas.microsoft.com/office/drawing/2014/main" id="{62713F4F-BA46-CE05-52BD-2D574065D1CB}"/>
              </a:ext>
            </a:extLst>
          </p:cNvPr>
          <p:cNvSpPr>
            <a:spLocks noGrp="1"/>
          </p:cNvSpPr>
          <p:nvPr>
            <p:ph type="body" sz="quarter" idx="14"/>
          </p:nvPr>
        </p:nvSpPr>
        <p:spPr/>
        <p:txBody>
          <a:bodyPr/>
          <a:lstStyle/>
          <a:p>
            <a:r>
              <a:rPr lang="en-US" dirty="0"/>
              <a:t>Going live we can see our Title and Button have a Dark background.</a:t>
            </a:r>
          </a:p>
        </p:txBody>
      </p:sp>
      <p:sp>
        <p:nvSpPr>
          <p:cNvPr id="6" name="Rectangle 5">
            <a:extLst>
              <a:ext uri="{FF2B5EF4-FFF2-40B4-BE49-F238E27FC236}">
                <a16:creationId xmlns:a16="http://schemas.microsoft.com/office/drawing/2014/main" id="{E26E4A4E-7C46-1752-AFEF-978C50516C27}"/>
              </a:ext>
            </a:extLst>
          </p:cNvPr>
          <p:cNvSpPr/>
          <p:nvPr/>
        </p:nvSpPr>
        <p:spPr>
          <a:xfrm>
            <a:off x="1323191" y="2947595"/>
            <a:ext cx="5303520" cy="1527586"/>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9446C09C-78CB-BDD4-2F6A-769547244FD5}"/>
              </a:ext>
            </a:extLst>
          </p:cNvPr>
          <p:cNvCxnSpPr>
            <a:stCxn id="3" idx="1"/>
          </p:cNvCxnSpPr>
          <p:nvPr/>
        </p:nvCxnSpPr>
        <p:spPr>
          <a:xfrm flipH="1">
            <a:off x="6712772" y="3429000"/>
            <a:ext cx="1295153" cy="314661"/>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6995463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37C9AE17-3CA8-2A92-6090-4B925AF4A2D3}"/>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3023" r="-3023"/>
          <a:stretch/>
        </p:blipFill>
        <p:spPr/>
      </p:pic>
      <p:sp>
        <p:nvSpPr>
          <p:cNvPr id="3" name="Text Placeholder 2">
            <a:extLst>
              <a:ext uri="{FF2B5EF4-FFF2-40B4-BE49-F238E27FC236}">
                <a16:creationId xmlns:a16="http://schemas.microsoft.com/office/drawing/2014/main" id="{DF976018-C74C-CF94-4353-7B83262C4646}"/>
              </a:ext>
            </a:extLst>
          </p:cNvPr>
          <p:cNvSpPr>
            <a:spLocks noGrp="1"/>
          </p:cNvSpPr>
          <p:nvPr>
            <p:ph type="body" sz="quarter" idx="14"/>
          </p:nvPr>
        </p:nvSpPr>
        <p:spPr/>
        <p:txBody>
          <a:bodyPr/>
          <a:lstStyle/>
          <a:p>
            <a:r>
              <a:rPr lang="en-US" dirty="0"/>
              <a:t>Click the plus icon to add a new item.</a:t>
            </a:r>
          </a:p>
        </p:txBody>
      </p:sp>
      <p:sp>
        <p:nvSpPr>
          <p:cNvPr id="6" name="Circle: Hollow 5">
            <a:extLst>
              <a:ext uri="{FF2B5EF4-FFF2-40B4-BE49-F238E27FC236}">
                <a16:creationId xmlns:a16="http://schemas.microsoft.com/office/drawing/2014/main" id="{17B35DDF-4B97-4753-74BE-B673B2CC329F}"/>
              </a:ext>
            </a:extLst>
          </p:cNvPr>
          <p:cNvSpPr>
            <a:spLocks noChangeAspect="1"/>
          </p:cNvSpPr>
          <p:nvPr/>
        </p:nvSpPr>
        <p:spPr>
          <a:xfrm>
            <a:off x="1513440" y="4729888"/>
            <a:ext cx="914400" cy="914400"/>
          </a:xfrm>
          <a:prstGeom prst="donut">
            <a:avLst>
              <a:gd name="adj" fmla="val 18939"/>
            </a:avLst>
          </a:prstGeom>
          <a:gradFill flip="none" rotWithShape="1">
            <a:gsLst>
              <a:gs pos="0">
                <a:schemeClr val="accent5">
                  <a:lumMod val="42000"/>
                  <a:lumOff val="58000"/>
                </a:schemeClr>
              </a:gs>
              <a:gs pos="46000">
                <a:schemeClr val="accent5">
                  <a:lumMod val="95000"/>
                  <a:lumOff val="5000"/>
                </a:schemeClr>
              </a:gs>
              <a:gs pos="100000">
                <a:schemeClr val="accent5"/>
              </a:gs>
            </a:gsLst>
            <a:path path="circle">
              <a:fillToRect l="100000" t="100000"/>
            </a:path>
            <a:tileRect r="-100000" b="-100000"/>
          </a:gradFill>
          <a:ln w="9525">
            <a:noFill/>
          </a:ln>
          <a:effectLst>
            <a:outerShdw blurRad="50800" dist="50800" dir="5400000" algn="ctr" rotWithShape="0">
              <a:schemeClr val="accent4"/>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DCB3DCC3-0A76-33B0-F0C5-FF8C176C0863}"/>
              </a:ext>
            </a:extLst>
          </p:cNvPr>
          <p:cNvCxnSpPr>
            <a:cxnSpLocks/>
            <a:stCxn id="3" idx="1"/>
          </p:cNvCxnSpPr>
          <p:nvPr/>
        </p:nvCxnSpPr>
        <p:spPr>
          <a:xfrm flipH="1">
            <a:off x="2427840" y="3429000"/>
            <a:ext cx="5580085" cy="1605579"/>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287687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AA4D0B0D-5C31-72BB-2CD8-7DF311E59A42}"/>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1200" r="-21200"/>
          <a:stretch/>
        </p:blipFill>
        <p:spPr/>
      </p:pic>
      <p:sp>
        <p:nvSpPr>
          <p:cNvPr id="3" name="Text Placeholder 2">
            <a:extLst>
              <a:ext uri="{FF2B5EF4-FFF2-40B4-BE49-F238E27FC236}">
                <a16:creationId xmlns:a16="http://schemas.microsoft.com/office/drawing/2014/main" id="{E3CF07F5-BAE9-5E72-8E04-5D8E2C8A8B00}"/>
              </a:ext>
            </a:extLst>
          </p:cNvPr>
          <p:cNvSpPr>
            <a:spLocks noGrp="1"/>
          </p:cNvSpPr>
          <p:nvPr>
            <p:ph type="body" sz="quarter" idx="14"/>
          </p:nvPr>
        </p:nvSpPr>
        <p:spPr/>
        <p:txBody>
          <a:bodyPr/>
          <a:lstStyle/>
          <a:p>
            <a:r>
              <a:rPr lang="en-US" dirty="0"/>
              <a:t>Fill out the fields as before.</a:t>
            </a:r>
          </a:p>
        </p:txBody>
      </p:sp>
    </p:spTree>
    <p:extLst>
      <p:ext uri="{BB962C8B-B14F-4D97-AF65-F5344CB8AC3E}">
        <p14:creationId xmlns:p14="http://schemas.microsoft.com/office/powerpoint/2010/main" val="10590376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lanet with text overlay&#10;&#10;Description automatically generated">
            <a:extLst>
              <a:ext uri="{FF2B5EF4-FFF2-40B4-BE49-F238E27FC236}">
                <a16:creationId xmlns:a16="http://schemas.microsoft.com/office/drawing/2014/main" id="{BA3E66DA-9DA5-BA99-B573-4926E5D0088D}"/>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42861" b="-42861"/>
          <a:stretch/>
        </p:blipFill>
        <p:spPr/>
      </p:pic>
      <p:sp>
        <p:nvSpPr>
          <p:cNvPr id="3" name="Text Placeholder 2">
            <a:extLst>
              <a:ext uri="{FF2B5EF4-FFF2-40B4-BE49-F238E27FC236}">
                <a16:creationId xmlns:a16="http://schemas.microsoft.com/office/drawing/2014/main" id="{08C0AA14-1231-BFAB-B6EC-62D65C0DD662}"/>
              </a:ext>
            </a:extLst>
          </p:cNvPr>
          <p:cNvSpPr>
            <a:spLocks noGrp="1"/>
          </p:cNvSpPr>
          <p:nvPr>
            <p:ph type="body" sz="quarter" idx="14"/>
          </p:nvPr>
        </p:nvSpPr>
        <p:spPr/>
        <p:txBody>
          <a:bodyPr/>
          <a:lstStyle/>
          <a:p>
            <a:r>
              <a:rPr lang="en-US" dirty="0"/>
              <a:t>Going live we can see our new item. Note there are now also navigational arrows on the left and right side of the window.</a:t>
            </a:r>
          </a:p>
        </p:txBody>
      </p:sp>
      <p:sp>
        <p:nvSpPr>
          <p:cNvPr id="6" name="Rectangle 5">
            <a:extLst>
              <a:ext uri="{FF2B5EF4-FFF2-40B4-BE49-F238E27FC236}">
                <a16:creationId xmlns:a16="http://schemas.microsoft.com/office/drawing/2014/main" id="{0883D51B-74AF-7842-8C5A-5843826BB072}"/>
              </a:ext>
            </a:extLst>
          </p:cNvPr>
          <p:cNvSpPr/>
          <p:nvPr/>
        </p:nvSpPr>
        <p:spPr>
          <a:xfrm>
            <a:off x="0" y="3429000"/>
            <a:ext cx="462579" cy="497541"/>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9DA3A54F-20AD-1814-7F5A-CF72E9EB6F4B}"/>
              </a:ext>
            </a:extLst>
          </p:cNvPr>
          <p:cNvSpPr/>
          <p:nvPr/>
        </p:nvSpPr>
        <p:spPr>
          <a:xfrm>
            <a:off x="7545346" y="3429000"/>
            <a:ext cx="462579" cy="497541"/>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spTree>
    <p:extLst>
      <p:ext uri="{BB962C8B-B14F-4D97-AF65-F5344CB8AC3E}">
        <p14:creationId xmlns:p14="http://schemas.microsoft.com/office/powerpoint/2010/main" val="799889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E68A5BEC-291B-8F90-9FE8-FEF5B9E6F6F5}"/>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3878" r="-3878"/>
          <a:stretch/>
        </p:blipFill>
        <p:spPr/>
      </p:pic>
      <p:sp>
        <p:nvSpPr>
          <p:cNvPr id="3" name="Text Placeholder 2">
            <a:extLst>
              <a:ext uri="{FF2B5EF4-FFF2-40B4-BE49-F238E27FC236}">
                <a16:creationId xmlns:a16="http://schemas.microsoft.com/office/drawing/2014/main" id="{2265C8A9-CC1E-F959-DF51-AC75C34E8005}"/>
              </a:ext>
            </a:extLst>
          </p:cNvPr>
          <p:cNvSpPr>
            <a:spLocks noGrp="1"/>
          </p:cNvSpPr>
          <p:nvPr>
            <p:ph type="body" sz="quarter" idx="14"/>
          </p:nvPr>
        </p:nvSpPr>
        <p:spPr/>
        <p:txBody>
          <a:bodyPr/>
          <a:lstStyle/>
          <a:p>
            <a:r>
              <a:rPr lang="en-US" dirty="0"/>
              <a:t>Beneath Title Fly in Effect, you can set Moving background image.</a:t>
            </a:r>
          </a:p>
          <a:p>
            <a:r>
              <a:rPr lang="en-US" dirty="0"/>
              <a:t>This will make the page show part of the background image and slowly move over the rest.</a:t>
            </a:r>
          </a:p>
        </p:txBody>
      </p:sp>
      <p:sp>
        <p:nvSpPr>
          <p:cNvPr id="6" name="Rectangle 5">
            <a:extLst>
              <a:ext uri="{FF2B5EF4-FFF2-40B4-BE49-F238E27FC236}">
                <a16:creationId xmlns:a16="http://schemas.microsoft.com/office/drawing/2014/main" id="{CBCFB789-BDE1-80E1-4DB2-21F797B04FE7}"/>
              </a:ext>
            </a:extLst>
          </p:cNvPr>
          <p:cNvSpPr/>
          <p:nvPr/>
        </p:nvSpPr>
        <p:spPr>
          <a:xfrm>
            <a:off x="1075765" y="3162748"/>
            <a:ext cx="5604734" cy="1828800"/>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7FABD330-77A1-5B44-E110-371BD898875A}"/>
              </a:ext>
            </a:extLst>
          </p:cNvPr>
          <p:cNvCxnSpPr>
            <a:stCxn id="3" idx="1"/>
          </p:cNvCxnSpPr>
          <p:nvPr/>
        </p:nvCxnSpPr>
        <p:spPr>
          <a:xfrm flipH="1">
            <a:off x="6809591" y="3429000"/>
            <a:ext cx="1198334" cy="357692"/>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25745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 screen&#10;&#10;Description automatically generated">
            <a:extLst>
              <a:ext uri="{FF2B5EF4-FFF2-40B4-BE49-F238E27FC236}">
                <a16:creationId xmlns:a16="http://schemas.microsoft.com/office/drawing/2014/main" id="{55033BA8-0324-C7E0-3E1E-9B88690EF736}"/>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0640" r="-20640"/>
          <a:stretch/>
        </p:blipFill>
        <p:spPr/>
      </p:pic>
      <p:sp>
        <p:nvSpPr>
          <p:cNvPr id="3" name="Text Placeholder 2">
            <a:extLst>
              <a:ext uri="{FF2B5EF4-FFF2-40B4-BE49-F238E27FC236}">
                <a16:creationId xmlns:a16="http://schemas.microsoft.com/office/drawing/2014/main" id="{0F69DDF6-E1DE-A5A4-BA64-63FB227BD070}"/>
              </a:ext>
            </a:extLst>
          </p:cNvPr>
          <p:cNvSpPr>
            <a:spLocks noGrp="1"/>
          </p:cNvSpPr>
          <p:nvPr>
            <p:ph type="body" sz="quarter" idx="14"/>
          </p:nvPr>
        </p:nvSpPr>
        <p:spPr/>
        <p:txBody>
          <a:bodyPr>
            <a:normAutofit fontScale="92500" lnSpcReduction="20000"/>
          </a:bodyPr>
          <a:lstStyle/>
          <a:p>
            <a:r>
              <a:rPr lang="en-US" dirty="0"/>
              <a:t>Below Moving background image, you can select when or for whom the block will be shown. </a:t>
            </a:r>
          </a:p>
          <a:p>
            <a:pPr marL="457200" indent="-457200">
              <a:buFont typeface="Arial" panose="020B0604020202020204" pitchFamily="34" charset="0"/>
              <a:buChar char="•"/>
            </a:pPr>
            <a:r>
              <a:rPr lang="en-US" dirty="0"/>
              <a:t>Always: Will always show.</a:t>
            </a:r>
          </a:p>
          <a:p>
            <a:pPr marL="457200" indent="-457200">
              <a:buFont typeface="Arial" panose="020B0604020202020204" pitchFamily="34" charset="0"/>
              <a:buChar char="•"/>
            </a:pPr>
            <a:r>
              <a:rPr lang="en-US" dirty="0"/>
              <a:t>Logged out: Only shows when viewer is logged out.</a:t>
            </a:r>
          </a:p>
          <a:p>
            <a:pPr marL="457200" indent="-457200">
              <a:buFont typeface="Arial" panose="020B0604020202020204" pitchFamily="34" charset="0"/>
              <a:buChar char="•"/>
            </a:pPr>
            <a:r>
              <a:rPr lang="en-US" dirty="0"/>
              <a:t>Logged in: Only shows when viewer is logged in.</a:t>
            </a:r>
          </a:p>
          <a:p>
            <a:pPr marL="457200" indent="-457200">
              <a:buFont typeface="Arial" panose="020B0604020202020204" pitchFamily="34" charset="0"/>
              <a:buChar char="•"/>
            </a:pPr>
            <a:r>
              <a:rPr lang="en-US" dirty="0"/>
              <a:t>Is customer: Only shows when viewer is a customer.</a:t>
            </a:r>
          </a:p>
          <a:p>
            <a:pPr marL="457200" indent="-457200">
              <a:buFont typeface="Arial" panose="020B0604020202020204" pitchFamily="34" charset="0"/>
              <a:buChar char="•"/>
            </a:pPr>
            <a:r>
              <a:rPr lang="en-US" dirty="0"/>
              <a:t>Is staff: Only shows if viewer is a staff.</a:t>
            </a:r>
          </a:p>
          <a:p>
            <a:pPr marL="457200" indent="-457200">
              <a:buFont typeface="Arial" panose="020B0604020202020204" pitchFamily="34" charset="0"/>
              <a:buChar char="•"/>
            </a:pPr>
            <a:r>
              <a:rPr lang="en-US" dirty="0"/>
              <a:t>Is admin: Only shows when viewer is an admin. </a:t>
            </a:r>
          </a:p>
        </p:txBody>
      </p:sp>
    </p:spTree>
    <p:extLst>
      <p:ext uri="{BB962C8B-B14F-4D97-AF65-F5344CB8AC3E}">
        <p14:creationId xmlns:p14="http://schemas.microsoft.com/office/powerpoint/2010/main" val="56583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6C1A0365-FEF7-7C78-CB53-858A58C80E15}"/>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7101" r="-27101"/>
          <a:stretch/>
        </p:blipFill>
        <p:spPr/>
      </p:pic>
      <p:sp>
        <p:nvSpPr>
          <p:cNvPr id="3" name="Text Placeholder 2">
            <a:extLst>
              <a:ext uri="{FF2B5EF4-FFF2-40B4-BE49-F238E27FC236}">
                <a16:creationId xmlns:a16="http://schemas.microsoft.com/office/drawing/2014/main" id="{CE40A573-9986-643D-B0AC-5F3C1B1B7D34}"/>
              </a:ext>
            </a:extLst>
          </p:cNvPr>
          <p:cNvSpPr>
            <a:spLocks noGrp="1"/>
          </p:cNvSpPr>
          <p:nvPr>
            <p:ph type="body" sz="quarter" idx="14"/>
          </p:nvPr>
        </p:nvSpPr>
        <p:spPr/>
        <p:txBody>
          <a:bodyPr/>
          <a:lstStyle/>
          <a:p>
            <a:r>
              <a:rPr lang="en-US" dirty="0"/>
              <a:t>Beneath Show block you can write Teaser text.</a:t>
            </a:r>
          </a:p>
        </p:txBody>
      </p:sp>
      <p:sp>
        <p:nvSpPr>
          <p:cNvPr id="6" name="Rectangle 5">
            <a:extLst>
              <a:ext uri="{FF2B5EF4-FFF2-40B4-BE49-F238E27FC236}">
                <a16:creationId xmlns:a16="http://schemas.microsoft.com/office/drawing/2014/main" id="{208DDE97-B05D-3B8C-0626-DDCCA068F7F5}"/>
              </a:ext>
            </a:extLst>
          </p:cNvPr>
          <p:cNvSpPr/>
          <p:nvPr/>
        </p:nvSpPr>
        <p:spPr>
          <a:xfrm>
            <a:off x="2366682" y="2904565"/>
            <a:ext cx="3431690" cy="1807284"/>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8999A164-79F7-EB1B-54D2-806C9559E86D}"/>
              </a:ext>
            </a:extLst>
          </p:cNvPr>
          <p:cNvCxnSpPr>
            <a:stCxn id="5" idx="3"/>
          </p:cNvCxnSpPr>
          <p:nvPr/>
        </p:nvCxnSpPr>
        <p:spPr>
          <a:xfrm flipH="1">
            <a:off x="5895191" y="3429000"/>
            <a:ext cx="2112734" cy="701936"/>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953262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E4A175A3-3F86-B92E-B3FD-DFFE3A683027}"/>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3161" r="-23161"/>
          <a:stretch/>
        </p:blipFill>
        <p:spPr/>
      </p:pic>
      <p:sp>
        <p:nvSpPr>
          <p:cNvPr id="3" name="Text Placeholder 2">
            <a:extLst>
              <a:ext uri="{FF2B5EF4-FFF2-40B4-BE49-F238E27FC236}">
                <a16:creationId xmlns:a16="http://schemas.microsoft.com/office/drawing/2014/main" id="{FCAF3ECD-4D79-0979-9BEE-02617491FAFD}"/>
              </a:ext>
            </a:extLst>
          </p:cNvPr>
          <p:cNvSpPr>
            <a:spLocks noGrp="1"/>
          </p:cNvSpPr>
          <p:nvPr>
            <p:ph type="body" sz="quarter" idx="14"/>
          </p:nvPr>
        </p:nvSpPr>
        <p:spPr/>
        <p:txBody>
          <a:bodyPr/>
          <a:lstStyle/>
          <a:p>
            <a:r>
              <a:rPr lang="en-US" dirty="0"/>
              <a:t>To go live first click the arrow to open the menu. Then click Publish.</a:t>
            </a:r>
          </a:p>
        </p:txBody>
      </p:sp>
      <p:sp>
        <p:nvSpPr>
          <p:cNvPr id="6" name="Rectangle 5">
            <a:extLst>
              <a:ext uri="{FF2B5EF4-FFF2-40B4-BE49-F238E27FC236}">
                <a16:creationId xmlns:a16="http://schemas.microsoft.com/office/drawing/2014/main" id="{C320C4B4-9899-148B-11E9-8D4ABE03C983}"/>
              </a:ext>
            </a:extLst>
          </p:cNvPr>
          <p:cNvSpPr/>
          <p:nvPr/>
        </p:nvSpPr>
        <p:spPr>
          <a:xfrm>
            <a:off x="6096000" y="6131859"/>
            <a:ext cx="476922" cy="570155"/>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D0BA9AE9-7CE8-16B7-0E57-98B655DA9BD2}"/>
              </a:ext>
            </a:extLst>
          </p:cNvPr>
          <p:cNvSpPr/>
          <p:nvPr/>
        </p:nvSpPr>
        <p:spPr>
          <a:xfrm>
            <a:off x="1753496" y="4991548"/>
            <a:ext cx="1129553" cy="494852"/>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9" name="Straight Arrow Connector 8">
            <a:extLst>
              <a:ext uri="{FF2B5EF4-FFF2-40B4-BE49-F238E27FC236}">
                <a16:creationId xmlns:a16="http://schemas.microsoft.com/office/drawing/2014/main" id="{D632CE97-1AC5-4625-AA13-29B2A24B4080}"/>
              </a:ext>
            </a:extLst>
          </p:cNvPr>
          <p:cNvCxnSpPr>
            <a:stCxn id="3" idx="1"/>
          </p:cNvCxnSpPr>
          <p:nvPr/>
        </p:nvCxnSpPr>
        <p:spPr>
          <a:xfrm flipH="1">
            <a:off x="6572922" y="3429000"/>
            <a:ext cx="1435003" cy="2530736"/>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cxnSp>
        <p:nvCxnSpPr>
          <p:cNvPr id="11" name="Straight Arrow Connector 10">
            <a:extLst>
              <a:ext uri="{FF2B5EF4-FFF2-40B4-BE49-F238E27FC236}">
                <a16:creationId xmlns:a16="http://schemas.microsoft.com/office/drawing/2014/main" id="{FD4284B5-D685-5275-9DB8-3950A0D833A7}"/>
              </a:ext>
            </a:extLst>
          </p:cNvPr>
          <p:cNvCxnSpPr>
            <a:stCxn id="6" idx="1"/>
          </p:cNvCxnSpPr>
          <p:nvPr/>
        </p:nvCxnSpPr>
        <p:spPr>
          <a:xfrm flipH="1" flipV="1">
            <a:off x="2990626" y="5325035"/>
            <a:ext cx="3105374" cy="1091902"/>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536338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570CD293-6B6D-4BFF-D5F2-C9D281F24CC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74" r="474"/>
          <a:stretch>
            <a:fillRect/>
          </a:stretch>
        </p:blipFill>
        <p:spPr/>
      </p:pic>
      <p:sp>
        <p:nvSpPr>
          <p:cNvPr id="3" name="Text Placeholder 2">
            <a:extLst>
              <a:ext uri="{FF2B5EF4-FFF2-40B4-BE49-F238E27FC236}">
                <a16:creationId xmlns:a16="http://schemas.microsoft.com/office/drawing/2014/main" id="{E86601FA-3D39-AF11-B108-15F622EE1721}"/>
              </a:ext>
            </a:extLst>
          </p:cNvPr>
          <p:cNvSpPr>
            <a:spLocks noGrp="1"/>
          </p:cNvSpPr>
          <p:nvPr>
            <p:ph type="body" sz="quarter" idx="14"/>
          </p:nvPr>
        </p:nvSpPr>
        <p:spPr/>
        <p:txBody>
          <a:bodyPr/>
          <a:lstStyle/>
          <a:p>
            <a:r>
              <a:rPr lang="en-US" dirty="0"/>
              <a:t>Click View live to open your webpage and see what you created.</a:t>
            </a:r>
          </a:p>
        </p:txBody>
      </p:sp>
      <p:cxnSp>
        <p:nvCxnSpPr>
          <p:cNvPr id="7" name="Straight Arrow Connector 6">
            <a:extLst>
              <a:ext uri="{FF2B5EF4-FFF2-40B4-BE49-F238E27FC236}">
                <a16:creationId xmlns:a16="http://schemas.microsoft.com/office/drawing/2014/main" id="{F52C7B1E-DDF9-D1F4-50A3-39484F0927FE}"/>
              </a:ext>
            </a:extLst>
          </p:cNvPr>
          <p:cNvCxnSpPr>
            <a:cxnSpLocks/>
            <a:stCxn id="5" idx="3"/>
          </p:cNvCxnSpPr>
          <p:nvPr/>
        </p:nvCxnSpPr>
        <p:spPr>
          <a:xfrm flipH="1" flipV="1">
            <a:off x="4847771" y="1146627"/>
            <a:ext cx="3160154" cy="2282373"/>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
        <p:nvSpPr>
          <p:cNvPr id="8" name="Rectangle 7">
            <a:extLst>
              <a:ext uri="{FF2B5EF4-FFF2-40B4-BE49-F238E27FC236}">
                <a16:creationId xmlns:a16="http://schemas.microsoft.com/office/drawing/2014/main" id="{19E7927E-2988-3175-660D-9BFD2282075E}"/>
              </a:ext>
            </a:extLst>
          </p:cNvPr>
          <p:cNvSpPr/>
          <p:nvPr/>
        </p:nvSpPr>
        <p:spPr>
          <a:xfrm>
            <a:off x="4107542" y="319314"/>
            <a:ext cx="1335314" cy="624115"/>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spTree>
    <p:extLst>
      <p:ext uri="{BB962C8B-B14F-4D97-AF65-F5344CB8AC3E}">
        <p14:creationId xmlns:p14="http://schemas.microsoft.com/office/powerpoint/2010/main" val="3071703807"/>
      </p:ext>
    </p:extLst>
  </p:cSld>
  <p:clrMapOvr>
    <a:masterClrMapping/>
  </p:clrMapOvr>
</p:sld>
</file>

<file path=ppt/theme/theme1.xml><?xml version="1.0" encoding="utf-8"?>
<a:theme xmlns:a="http://schemas.openxmlformats.org/drawingml/2006/main" name="Office Theme">
  <a:themeElements>
    <a:clrScheme name="Lightwave3D">
      <a:dk1>
        <a:sysClr val="windowText" lastClr="000000"/>
      </a:dk1>
      <a:lt1>
        <a:srgbClr val="F7F5ED"/>
      </a:lt1>
      <a:dk2>
        <a:srgbClr val="44546A"/>
      </a:dk2>
      <a:lt2>
        <a:srgbClr val="E7E6E6"/>
      </a:lt2>
      <a:accent1>
        <a:srgbClr val="000000"/>
      </a:accent1>
      <a:accent2>
        <a:srgbClr val="F7F5ED"/>
      </a:accent2>
      <a:accent3>
        <a:srgbClr val="333333"/>
      </a:accent3>
      <a:accent4>
        <a:srgbClr val="CCCCCC"/>
      </a:accent4>
      <a:accent5>
        <a:srgbClr val="F2A900"/>
      </a:accent5>
      <a:accent6>
        <a:srgbClr val="0079C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76200">
          <a:solidFill>
            <a:schemeClr val="accent5"/>
          </a:solidFill>
        </a:ln>
        <a:effectLst/>
      </a:spPr>
      <a:bodyPr lIns="91440" tIns="45720" rtlCol="0" anchor="ctr"/>
      <a:lstStyle>
        <a:defPPr algn="ctr">
          <a:defRPr>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arrow" w="med" len="med"/>
        </a:ln>
        <a:effectLst>
          <a:outerShdw blurRad="50800" dist="38100" dir="5400000" algn="t" rotWithShape="0">
            <a:schemeClr val="accent1">
              <a:alpha val="40000"/>
            </a:schemeClr>
          </a:outerShdw>
        </a:effectLst>
      </a:spPr>
      <a:bodyPr/>
      <a:lstStyle/>
      <a:style>
        <a:lnRef idx="0">
          <a:scrgbClr r="0" g="0" b="0"/>
        </a:lnRef>
        <a:fillRef idx="0">
          <a:scrgbClr r="0" g="0" b="0"/>
        </a:fillRef>
        <a:effectRef idx="0">
          <a:scrgbClr r="0" g="0" b="0"/>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985</TotalTime>
  <Words>847</Words>
  <Application>Microsoft Office PowerPoint</Application>
  <PresentationFormat>Widescreen</PresentationFormat>
  <Paragraphs>60</Paragraphs>
  <Slides>47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Calibri Light</vt:lpstr>
      <vt:lpstr>Office Theme</vt:lpstr>
      <vt:lpstr>Guide for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Block</dc:title>
  <dc:creator>Michael Lundager</dc:creator>
  <cp:lastModifiedBy>Michael Lundager</cp:lastModifiedBy>
  <cp:revision>160</cp:revision>
  <dcterms:created xsi:type="dcterms:W3CDTF">2023-11-16T12:05:29Z</dcterms:created>
  <dcterms:modified xsi:type="dcterms:W3CDTF">2023-11-25T08:04:16Z</dcterms:modified>
</cp:coreProperties>
</file>