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62" r:id="rId6"/>
    <p:sldId id="285" r:id="rId7"/>
    <p:sldId id="286" r:id="rId8"/>
    <p:sldId id="287" r:id="rId9"/>
    <p:sldId id="288" r:id="rId10"/>
    <p:sldId id="289" r:id="rId11"/>
    <p:sldId id="290" r:id="rId12"/>
    <p:sldId id="264" r:id="rId13"/>
    <p:sldId id="265" r:id="rId14"/>
    <p:sldId id="291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28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Image single </a:t>
            </a:r>
            <a:r>
              <a:rPr lang="en-US"/>
              <a:t>with text </a:t>
            </a:r>
            <a:r>
              <a:rPr lang="en-US" dirty="0"/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E1655E3A-CD35-F6BD-ABBD-9C202B1124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7" b="-365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62DD5-29DF-A89B-4153-CBB6A5728A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is now not centered inside of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63B62-5A32-1FE0-226B-E2935E2D72C1}"/>
              </a:ext>
            </a:extLst>
          </p:cNvPr>
          <p:cNvSpPr/>
          <p:nvPr/>
        </p:nvSpPr>
        <p:spPr>
          <a:xfrm>
            <a:off x="3349691" y="6074229"/>
            <a:ext cx="1296955" cy="43853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E3C850-1284-003C-B8A6-C1930E36F265}"/>
              </a:ext>
            </a:extLst>
          </p:cNvPr>
          <p:cNvCxnSpPr>
            <a:stCxn id="5" idx="3"/>
          </p:cNvCxnSpPr>
          <p:nvPr/>
        </p:nvCxnSpPr>
        <p:spPr>
          <a:xfrm flipH="1">
            <a:off x="4320073" y="3429000"/>
            <a:ext cx="3687852" cy="25519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09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A48496-25F6-5376-4778-D55CCB8082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4" r="-410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87FB9-4A55-4CD2-240D-A45D99A16E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Text centered inside image you can Choose an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32C424-EB42-DC01-7670-6CBD4A197F2D}"/>
              </a:ext>
            </a:extLst>
          </p:cNvPr>
          <p:cNvSpPr/>
          <p:nvPr/>
        </p:nvSpPr>
        <p:spPr>
          <a:xfrm>
            <a:off x="968188" y="5303520"/>
            <a:ext cx="5411097" cy="110803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D6D4EC-704D-5DF9-7781-26EE3D8AC3A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6497619" y="3429000"/>
            <a:ext cx="1510306" cy="221876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36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we see the top part of the image chooser screen. You can choose to either use an image on the server already or Upload a new image here.</a:t>
            </a:r>
          </a:p>
          <a:p>
            <a:endParaRPr lang="en-US" dirty="0"/>
          </a:p>
          <a:p>
            <a:r>
              <a:rPr lang="en-US" dirty="0"/>
              <a:t>First let’s use an image already on the server.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150607" y="1398494"/>
            <a:ext cx="1441525" cy="3227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699708" y="1635162"/>
            <a:ext cx="6308217" cy="17938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67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write a search term.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58183" y="2076225"/>
            <a:ext cx="1914862" cy="93591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2269864" y="2571078"/>
            <a:ext cx="5738061" cy="8579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0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select a Collection of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12122" y="3042903"/>
            <a:ext cx="1914862" cy="8579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286000" y="3429000"/>
            <a:ext cx="5721925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10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you can also sort with Popular tags.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42046" y="4077147"/>
            <a:ext cx="7438914" cy="10112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270786" y="3429000"/>
            <a:ext cx="3737139" cy="5190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79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of the image selector screen there are navigation buttons.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10005" y="3429000"/>
            <a:ext cx="7297920" cy="15625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99670-35B0-80F7-F1D7-5057594E24A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756264" y="3429000"/>
            <a:ext cx="251661" cy="14549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E7E65-7EB5-0BFD-B13E-E66F59CDE5DD}"/>
              </a:ext>
            </a:extLst>
          </p:cNvPr>
          <p:cNvSpPr/>
          <p:nvPr/>
        </p:nvSpPr>
        <p:spPr>
          <a:xfrm>
            <a:off x="86061" y="4991548"/>
            <a:ext cx="548640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F7671-EEA5-68EB-AD1D-083E55C2C1B8}"/>
              </a:ext>
            </a:extLst>
          </p:cNvPr>
          <p:cNvSpPr/>
          <p:nvPr/>
        </p:nvSpPr>
        <p:spPr>
          <a:xfrm>
            <a:off x="7487322" y="4991548"/>
            <a:ext cx="408791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select an image by clicking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A0E74-CE02-1D11-3754-E7C899301010}"/>
              </a:ext>
            </a:extLst>
          </p:cNvPr>
          <p:cNvSpPr/>
          <p:nvPr/>
        </p:nvSpPr>
        <p:spPr>
          <a:xfrm>
            <a:off x="1850313" y="2183800"/>
            <a:ext cx="1226372" cy="10865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73506" y="2796988"/>
            <a:ext cx="4834419" cy="6320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9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also upload an image by clicking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1290918" y="0"/>
            <a:ext cx="699247" cy="5916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119256" y="333487"/>
            <a:ext cx="5888669" cy="309551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67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Name your image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16368" y="871369"/>
            <a:ext cx="2086983" cy="95743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743200" y="1527586"/>
            <a:ext cx="5264725" cy="19014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69A762-A1F8-DD87-E6EE-77F759112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45" r="-1834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CAB6-413F-8782-7D4A-CA63B8961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Image single with text to begin creating.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5562AC2F-9B6F-BEAE-6285-AE28A64A2ACA}"/>
              </a:ext>
            </a:extLst>
          </p:cNvPr>
          <p:cNvSpPr>
            <a:spLocks noChangeAspect="1"/>
          </p:cNvSpPr>
          <p:nvPr/>
        </p:nvSpPr>
        <p:spPr>
          <a:xfrm>
            <a:off x="1793138" y="196938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E553-F69A-6485-6326-DFE998079E42}"/>
              </a:ext>
            </a:extLst>
          </p:cNvPr>
          <p:cNvCxnSpPr>
            <a:cxnSpLocks/>
          </p:cNvCxnSpPr>
          <p:nvPr/>
        </p:nvCxnSpPr>
        <p:spPr>
          <a:xfrm flipH="1" flipV="1">
            <a:off x="2707538" y="763793"/>
            <a:ext cx="5300387" cy="266520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30105-816E-6A74-E4B0-63791D39D7F8}"/>
              </a:ext>
            </a:extLst>
          </p:cNvPr>
          <p:cNvSpPr/>
          <p:nvPr/>
        </p:nvSpPr>
        <p:spPr>
          <a:xfrm>
            <a:off x="1335624" y="4337408"/>
            <a:ext cx="2225157" cy="58959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0A360-7D97-2F16-C5B7-AE5B20811535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2250338" y="1111338"/>
            <a:ext cx="137860" cy="308145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Choose File to pick your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37883" y="1999577"/>
            <a:ext cx="5787613" cy="10986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465346" y="2829261"/>
            <a:ext cx="1542579" cy="5997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07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which Collection the uploaded image belongs 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70157" y="3344283"/>
            <a:ext cx="3636084" cy="9910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4292301" y="3344283"/>
            <a:ext cx="3346278" cy="5715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5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Assign tags to your image. Separate them with a comma.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27126" y="4527624"/>
            <a:ext cx="5862915" cy="134605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3539266" y="3428999"/>
            <a:ext cx="4468659" cy="9601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0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Finally click Upload, to upload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80916" y="6076054"/>
            <a:ext cx="1075762" cy="6044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1785769" y="3428999"/>
            <a:ext cx="6222156" cy="28427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02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0A76BF2-3DA4-1376-7606-6725D8E546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3" b="-375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A982F-4977-D0B6-E49D-25E65FD8EB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 have now chosen an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4A3ABD-C669-A28D-4EBA-E117353D4A32}"/>
              </a:ext>
            </a:extLst>
          </p:cNvPr>
          <p:cNvSpPr/>
          <p:nvPr/>
        </p:nvSpPr>
        <p:spPr>
          <a:xfrm>
            <a:off x="365760" y="2097741"/>
            <a:ext cx="7196866" cy="302289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70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F1F2592-C1F4-95AC-8B0B-6D5DBB47FF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80" b="-116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434A5-4417-C76C-AC69-1FE693AE73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you click the 3 dots you can Change image or Edit this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2A5B7-E80A-7473-29B3-71EDA24116B7}"/>
              </a:ext>
            </a:extLst>
          </p:cNvPr>
          <p:cNvSpPr/>
          <p:nvPr/>
        </p:nvSpPr>
        <p:spPr>
          <a:xfrm>
            <a:off x="5916706" y="2431228"/>
            <a:ext cx="473336" cy="25818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F9E906-E5F6-1B58-777E-14BCE93EF588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6497619" y="2689412"/>
            <a:ext cx="1510306" cy="73958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602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B973CEE-5B40-8ECA-E65C-BDF25C671F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23" r="-4412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60F57-C0C3-0302-4DE2-0384E0B0CE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image you can set Image alignment. Here we change it to Left.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15998-ECAE-20C0-5D15-FC228B1547F8}"/>
              </a:ext>
            </a:extLst>
          </p:cNvPr>
          <p:cNvSpPr/>
          <p:nvPr/>
        </p:nvSpPr>
        <p:spPr>
          <a:xfrm>
            <a:off x="2022438" y="2216075"/>
            <a:ext cx="2775473" cy="378669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5A5A42-4239-A87C-DEF0-59118C8C643C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4927002" y="3429000"/>
            <a:ext cx="3080923" cy="82027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679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F910472-8D76-DC42-8709-E1618FB29E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518" b="-5251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E35D8-707F-1ACB-D83D-BE3267C56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image is now aligned to the left.</a:t>
            </a:r>
          </a:p>
        </p:txBody>
      </p:sp>
    </p:spTree>
    <p:extLst>
      <p:ext uri="{BB962C8B-B14F-4D97-AF65-F5344CB8AC3E}">
        <p14:creationId xmlns:p14="http://schemas.microsoft.com/office/powerpoint/2010/main" val="3077381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3C6810B-B31D-FCE0-5FF0-D44FCC5EDA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26" r="-6282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E26B-058C-208F-A85C-FCB97FFE6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Image alignment you can set image size in </a:t>
            </a:r>
            <a:r>
              <a:rPr lang="en-US" dirty="0" err="1"/>
              <a:t>px</a:t>
            </a:r>
            <a:r>
              <a:rPr lang="en-US" dirty="0"/>
              <a:t>. Here we set it to Original, which will make it the size of the image.</a:t>
            </a:r>
          </a:p>
        </p:txBody>
      </p:sp>
    </p:spTree>
    <p:extLst>
      <p:ext uri="{BB962C8B-B14F-4D97-AF65-F5344CB8AC3E}">
        <p14:creationId xmlns:p14="http://schemas.microsoft.com/office/powerpoint/2010/main" val="700035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rock formations in a desert&#10;&#10;Description automatically generated">
            <a:extLst>
              <a:ext uri="{FF2B5EF4-FFF2-40B4-BE49-F238E27FC236}">
                <a16:creationId xmlns:a16="http://schemas.microsoft.com/office/drawing/2014/main" id="{07B7E11E-8725-2CB3-6D77-09DFBFEF87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381" b="-5638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47D5F-A215-D439-F8EA-E412D4809E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image have changed size.</a:t>
            </a:r>
          </a:p>
        </p:txBody>
      </p:sp>
    </p:spTree>
    <p:extLst>
      <p:ext uri="{BB962C8B-B14F-4D97-AF65-F5344CB8AC3E}">
        <p14:creationId xmlns:p14="http://schemas.microsoft.com/office/powerpoint/2010/main" val="350334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5CB72E9-1E85-D3AD-57EC-0694147AFB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8" b="-63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EC511-A5F6-89B4-6600-2FD97509B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top you can write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443EF2-A8B3-559B-B0C7-34A5D9A45D5E}"/>
              </a:ext>
            </a:extLst>
          </p:cNvPr>
          <p:cNvSpPr/>
          <p:nvPr/>
        </p:nvSpPr>
        <p:spPr>
          <a:xfrm>
            <a:off x="1699708" y="3818965"/>
            <a:ext cx="4120179" cy="138773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DA06AB-717A-75DB-CB11-143B787509A6}"/>
              </a:ext>
            </a:extLst>
          </p:cNvPr>
          <p:cNvCxnSpPr>
            <a:stCxn id="5" idx="3"/>
          </p:cNvCxnSpPr>
          <p:nvPr/>
        </p:nvCxnSpPr>
        <p:spPr>
          <a:xfrm flipH="1">
            <a:off x="5927464" y="3429000"/>
            <a:ext cx="2080461" cy="90633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270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9FF3FD8-9654-2D92-202A-2853211415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76" r="-2187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6326E-D1B9-E306-008D-B0B3171CF6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image size in </a:t>
            </a:r>
            <a:r>
              <a:rPr lang="en-US" dirty="0" err="1"/>
              <a:t>px</a:t>
            </a:r>
            <a:r>
              <a:rPr lang="en-US" dirty="0"/>
              <a:t> you can set Background theme. Default is Dark, we change it to Light.</a:t>
            </a:r>
          </a:p>
        </p:txBody>
      </p:sp>
    </p:spTree>
    <p:extLst>
      <p:ext uri="{BB962C8B-B14F-4D97-AF65-F5344CB8AC3E}">
        <p14:creationId xmlns:p14="http://schemas.microsoft.com/office/powerpoint/2010/main" val="4059845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ater in a desert&#10;&#10;Description automatically generated">
            <a:extLst>
              <a:ext uri="{FF2B5EF4-FFF2-40B4-BE49-F238E27FC236}">
                <a16:creationId xmlns:a16="http://schemas.microsoft.com/office/drawing/2014/main" id="{F6F0CEA8-5B3C-C6E0-81D2-83A4988B1F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15" b="-3781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80094-DE82-E0B5-3A40-0465A6BEC6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Background theme is now Light.</a:t>
            </a:r>
          </a:p>
        </p:txBody>
      </p:sp>
    </p:spTree>
    <p:extLst>
      <p:ext uri="{BB962C8B-B14F-4D97-AF65-F5344CB8AC3E}">
        <p14:creationId xmlns:p14="http://schemas.microsoft.com/office/powerpoint/2010/main" val="1694285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Background theme, 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1FE47AB-6655-E533-BDEB-C15DC54BFB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95" b="-1249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19DF5-0724-D5E6-36B6-BD6DC94F51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go live first click the arrow to open the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11AB5-ABFA-EA41-E25D-15B4FD18768B}"/>
              </a:ext>
            </a:extLst>
          </p:cNvPr>
          <p:cNvSpPr/>
          <p:nvPr/>
        </p:nvSpPr>
        <p:spPr>
          <a:xfrm>
            <a:off x="7143078" y="5066852"/>
            <a:ext cx="688489" cy="92515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823968-56F1-0FBF-959A-29DB249195F4}"/>
              </a:ext>
            </a:extLst>
          </p:cNvPr>
          <p:cNvSpPr/>
          <p:nvPr/>
        </p:nvSpPr>
        <p:spPr>
          <a:xfrm>
            <a:off x="645458" y="3428999"/>
            <a:ext cx="1613647" cy="56208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8DE714-3E3E-E3FB-B1A5-CAA0D678B71B}"/>
              </a:ext>
            </a:extLst>
          </p:cNvPr>
          <p:cNvCxnSpPr>
            <a:stCxn id="3" idx="1"/>
          </p:cNvCxnSpPr>
          <p:nvPr/>
        </p:nvCxnSpPr>
        <p:spPr>
          <a:xfrm flipH="1">
            <a:off x="7519595" y="3429000"/>
            <a:ext cx="488330" cy="151951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F935BE-DC3D-ACD2-6859-15B8BD8DBD26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2409713" y="3991087"/>
            <a:ext cx="4733365" cy="153834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69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desert landscape with a body of water&#10;&#10;Description automatically generated">
            <a:extLst>
              <a:ext uri="{FF2B5EF4-FFF2-40B4-BE49-F238E27FC236}">
                <a16:creationId xmlns:a16="http://schemas.microsoft.com/office/drawing/2014/main" id="{C91786F5-3122-DDF6-5ACD-7BC315D2E6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46" b="-704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FB646-BD8F-7178-15DA-6FA85CE514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inside the image.</a:t>
            </a:r>
          </a:p>
          <a:p>
            <a:r>
              <a:rPr lang="en-US" dirty="0"/>
              <a:t>We will get to selecting image later.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359268-3D5B-D2F7-A801-74EF20D3083C}"/>
              </a:ext>
            </a:extLst>
          </p:cNvPr>
          <p:cNvSpPr/>
          <p:nvPr/>
        </p:nvSpPr>
        <p:spPr>
          <a:xfrm>
            <a:off x="2377440" y="2710927"/>
            <a:ext cx="3238052" cy="71807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6346B1-524F-063C-A81F-12AF625AAC2B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5755341" y="3184264"/>
            <a:ext cx="2252584" cy="24473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81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65753CD-4916-9920-3671-5C5786FB0C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90" r="-6049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1D42E-8865-85DC-DDEE-D72C183091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Text you can Choose color for your text. Let’s make it Orange.</a:t>
            </a:r>
          </a:p>
        </p:txBody>
      </p:sp>
    </p:spTree>
    <p:extLst>
      <p:ext uri="{BB962C8B-B14F-4D97-AF65-F5344CB8AC3E}">
        <p14:creationId xmlns:p14="http://schemas.microsoft.com/office/powerpoint/2010/main" val="126218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ater in a desert&#10;&#10;Description automatically generated">
            <a:extLst>
              <a:ext uri="{FF2B5EF4-FFF2-40B4-BE49-F238E27FC236}">
                <a16:creationId xmlns:a16="http://schemas.microsoft.com/office/drawing/2014/main" id="{BD0003E5-BC48-361C-0387-2B3EDB9840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58" b="-675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D14F4-9C37-DA37-A4F5-86B025ABE3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is now in Orange color.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DDD87-D8AC-67D2-562B-B66DAABC234B}"/>
              </a:ext>
            </a:extLst>
          </p:cNvPr>
          <p:cNvSpPr/>
          <p:nvPr/>
        </p:nvSpPr>
        <p:spPr>
          <a:xfrm>
            <a:off x="2345167" y="2689412"/>
            <a:ext cx="3227294" cy="73958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3EA7DF-40DF-954C-7765-6DDED34A1431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5658522" y="3151991"/>
            <a:ext cx="2349403" cy="2770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16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6B669BB-7252-722C-7434-93A68F0E5D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5" r="-1402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47FE6-888B-D496-D8A6-640C7366F0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text you can select Text centered inside image. Default is True, here we set it to False.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EF22-83C3-EA36-C11C-B65146B30773}"/>
              </a:ext>
            </a:extLst>
          </p:cNvPr>
          <p:cNvSpPr/>
          <p:nvPr/>
        </p:nvSpPr>
        <p:spPr>
          <a:xfrm>
            <a:off x="1226371" y="3851239"/>
            <a:ext cx="1075765" cy="115106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AD494C-6492-DEAC-2056-49BE35F553C1}"/>
              </a:ext>
            </a:extLst>
          </p:cNvPr>
          <p:cNvCxnSpPr>
            <a:stCxn id="3" idx="1"/>
          </p:cNvCxnSpPr>
          <p:nvPr/>
        </p:nvCxnSpPr>
        <p:spPr>
          <a:xfrm flipH="1">
            <a:off x="2431228" y="3429000"/>
            <a:ext cx="5576697" cy="9278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67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505</Words>
  <Application>Microsoft Office PowerPoint</Application>
  <PresentationFormat>Widescreen</PresentationFormat>
  <Paragraphs>42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127</cp:revision>
  <dcterms:created xsi:type="dcterms:W3CDTF">2023-11-16T12:05:29Z</dcterms:created>
  <dcterms:modified xsi:type="dcterms:W3CDTF">2023-11-25T06:39:06Z</dcterms:modified>
</cp:coreProperties>
</file>