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82" r:id="rId5"/>
    <p:sldId id="285" r:id="rId6"/>
    <p:sldId id="286" r:id="rId7"/>
    <p:sldId id="262" r:id="rId8"/>
    <p:sldId id="287" r:id="rId9"/>
    <p:sldId id="288" r:id="rId10"/>
    <p:sldId id="289" r:id="rId11"/>
    <p:sldId id="290" r:id="rId12"/>
    <p:sldId id="264" r:id="rId13"/>
    <p:sldId id="265" r:id="rId14"/>
    <p:sldId id="291" r:id="rId15"/>
    <p:sldId id="266" r:id="rId16"/>
    <p:sldId id="267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92" r:id="rId25"/>
    <p:sldId id="293" r:id="rId26"/>
    <p:sldId id="301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2" r:id="rId35"/>
    <p:sldId id="303" r:id="rId36"/>
    <p:sldId id="304" r:id="rId37"/>
    <p:sldId id="318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_pag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7119-C277-A4C9-04F8-716924C002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1509486" y="2282374"/>
            <a:ext cx="9144000" cy="92891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Guide for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41078D1-C1C4-92F2-FEA5-26139B346C93}"/>
              </a:ext>
            </a:extLst>
          </p:cNvPr>
          <p:cNvSpPr txBox="1">
            <a:spLocks/>
          </p:cNvSpPr>
          <p:nvPr userDrawn="1"/>
        </p:nvSpPr>
        <p:spPr>
          <a:xfrm>
            <a:off x="1407886" y="3726547"/>
            <a:ext cx="9144000" cy="9289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94CE8C-DB1C-2375-FB60-61C0E9A982CA}"/>
              </a:ext>
            </a:extLst>
          </p:cNvPr>
          <p:cNvCxnSpPr/>
          <p:nvPr userDrawn="1"/>
        </p:nvCxnSpPr>
        <p:spPr>
          <a:xfrm>
            <a:off x="1407886" y="3468917"/>
            <a:ext cx="9347200" cy="0"/>
          </a:xfrm>
          <a:prstGeom prst="line">
            <a:avLst/>
          </a:prstGeom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74B54D-E3AE-7623-FC33-4EAFED7A8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9713" y="3725863"/>
            <a:ext cx="9144000" cy="1193800"/>
          </a:xfrm>
        </p:spPr>
        <p:txBody>
          <a:bodyPr anchor="ctr" anchorCtr="1"/>
          <a:lstStyle>
            <a:lvl1pPr marL="0" indent="0">
              <a:buNone/>
              <a:defRPr sz="60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5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E66C02-7FEC-0BCB-3B09-8FC3CB77D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32A64-D56B-E1F2-40F4-C85A987B5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8AF90-6CA7-6DBC-2C2F-64215EEF0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1517A-3AB7-5005-AFAC-1CA20763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D0A48-F94B-0D90-4059-769C44F8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_page_im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437CF53-7D83-4594-79E5-F8691AAD7686}"/>
              </a:ext>
            </a:extLst>
          </p:cNvPr>
          <p:cNvSpPr>
            <a:spLocks/>
          </p:cNvSpPr>
          <p:nvPr userDrawn="1"/>
        </p:nvSpPr>
        <p:spPr>
          <a:xfrm>
            <a:off x="8007926" y="0"/>
            <a:ext cx="418407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0E1C11F-C03C-F7C9-3EDF-70BCBEEAE3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8007926" cy="6857999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47000">
                <a:schemeClr val="accent6">
                  <a:lumMod val="45000"/>
                  <a:lumOff val="55000"/>
                </a:schemeClr>
              </a:gs>
              <a:gs pos="0">
                <a:schemeClr val="bg2"/>
              </a:gs>
              <a:gs pos="100000">
                <a:schemeClr val="accent6"/>
              </a:gs>
            </a:gsLst>
            <a:lin ang="16200000" scaled="1"/>
            <a:tileRect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671BD11-C861-C7B8-AD7B-326677AC6B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07925" y="0"/>
            <a:ext cx="4184075" cy="6858000"/>
          </a:xfrm>
        </p:spPr>
        <p:txBody>
          <a:bodyPr lIns="274320" rIns="274320" anchor="ctr" anchorCtr="0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 dirty="0" err="1"/>
              <a:t>edt</a:t>
            </a:r>
            <a:r>
              <a:rPr lang="en-US" dirty="0"/>
              <a:t>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CDD705BA-98A9-EE36-3F34-52FA0E5AF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68" y="6592392"/>
            <a:ext cx="854464" cy="1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2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02F33-A83A-CB83-86DA-33FAE096E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3B014-EED1-1788-C8A3-072784F88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3C52A-6532-B413-BD02-7A903DA88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0465C-687D-0610-FB59-17679DEF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D7D02-274F-279B-663A-52311812F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BE483-23AA-D507-8CA6-5C05AC8A8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D74D-ECB0-5E65-DD36-299014A3C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19D50-4CED-3F12-D735-5C5429C0C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D2D36-1D7A-F064-7A57-05706260A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5FFEF-0F32-47EE-604A-616605F8C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220BA-EE71-A8EC-C59E-7DCCAC629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4DA74D-FF0B-3A32-27D8-7DA9873C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67CBAB-A2DC-D89B-78E2-99124E8AA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54DB44-472F-CF59-BB02-22AC9A01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6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FB5A-8D47-8D73-E0CB-0A1F0749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07E77F-3796-8907-A8C5-1F9341D1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2A2B3-4E4C-8438-8318-D8FD9975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987B6-81D5-0D16-CA3E-255E15E61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7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F2038F-25DF-87C9-C70A-BCC85A470C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635C7-9C6E-2626-B731-AABB302FA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C9BEC-0FDB-1BD2-5594-903AD04C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5847F-3B84-2900-0666-458DF9DE1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B02CE-C794-9BD8-EBC3-AF85FCCB4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3D8BB-D36B-E7BD-202C-295A4B6BD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49C5D-CE3D-37A4-04EF-4F2279E6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F8C49-7167-499A-2800-3D9349AB7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F190B-FEAD-EC61-41E2-D21824DC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7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4A7F0-F98C-34E3-9A3F-F142ECF0C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3A31B-4C98-F844-CBD4-325959353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31762-D430-0A9F-5A03-85B333BD2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77177-1E03-4981-01AB-EE59D6C2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740DD-8EC9-2938-563C-C33DA6C29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00741-7DC2-10AB-BBAC-C9554C15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4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E2198-092E-3CB2-690A-E956B76E1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CDA684-F8ED-4E46-685C-7FE093EBA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6A932-E3D8-4DB9-247C-4D016BD4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53A62-E258-29DC-BFD9-549A1BC4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DED74-0297-46F1-3116-C9B637DD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9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B9CAE-20AA-D6E4-56D2-D3AC5D92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AD40C-2B02-7D43-CEA9-1B2363A66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3F9B1A44-067E-A5E1-59FA-FE38EEA51C4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68" y="6592392"/>
            <a:ext cx="854464" cy="1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06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BE794-B4C4-1FD8-9BBF-847D92C32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Guide for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D6213-1C7B-8D17-1FA7-BE3308801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092" y="3725863"/>
            <a:ext cx="11908715" cy="1193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Image information with text right and left Block</a:t>
            </a:r>
          </a:p>
        </p:txBody>
      </p:sp>
    </p:spTree>
    <p:extLst>
      <p:ext uri="{BB962C8B-B14F-4D97-AF65-F5344CB8AC3E}">
        <p14:creationId xmlns:p14="http://schemas.microsoft.com/office/powerpoint/2010/main" val="650396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5E5F15F-4F44-56F5-54CE-4640EDC2639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3980" b="-1239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C0E53-4DE5-27EC-C33D-14EF4EB658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Text is below the Title.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A9E3F1-A586-D78A-6BCD-967F981A68A9}"/>
              </a:ext>
            </a:extLst>
          </p:cNvPr>
          <p:cNvSpPr/>
          <p:nvPr/>
        </p:nvSpPr>
        <p:spPr>
          <a:xfrm>
            <a:off x="3883511" y="3418242"/>
            <a:ext cx="1032734" cy="4760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A34C7FE-5C26-720D-FFB8-0C7E46268CAF}"/>
              </a:ext>
            </a:extLst>
          </p:cNvPr>
          <p:cNvCxnSpPr>
            <a:stCxn id="3" idx="1"/>
          </p:cNvCxnSpPr>
          <p:nvPr/>
        </p:nvCxnSpPr>
        <p:spPr>
          <a:xfrm flipH="1">
            <a:off x="5013064" y="3429000"/>
            <a:ext cx="2994861" cy="19632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20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1FD2088-1626-5F18-F465-0A337501443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10" r="-2171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95D35-10A3-5C75-B055-FBF09355C0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Text you can Choose an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D61A30-867F-E81C-FBD9-F86E9F8827DB}"/>
              </a:ext>
            </a:extLst>
          </p:cNvPr>
          <p:cNvSpPr/>
          <p:nvPr/>
        </p:nvSpPr>
        <p:spPr>
          <a:xfrm>
            <a:off x="1516828" y="3915784"/>
            <a:ext cx="3603812" cy="86061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122B9BE-057B-5DB7-896D-41735B4EA886}"/>
              </a:ext>
            </a:extLst>
          </p:cNvPr>
          <p:cNvCxnSpPr>
            <a:stCxn id="5" idx="3"/>
          </p:cNvCxnSpPr>
          <p:nvPr/>
        </p:nvCxnSpPr>
        <p:spPr>
          <a:xfrm flipH="1">
            <a:off x="5238974" y="3429000"/>
            <a:ext cx="2768951" cy="77724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532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we see the top part of the image chooser screen. You can choose to either use an image on the server already or Upload a new image here.</a:t>
            </a:r>
          </a:p>
          <a:p>
            <a:endParaRPr lang="en-US" dirty="0"/>
          </a:p>
          <a:p>
            <a:r>
              <a:rPr lang="en-US" dirty="0"/>
              <a:t>First let’s use an image already on the server.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150607" y="1398494"/>
            <a:ext cx="1441525" cy="32273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1699708" y="1635162"/>
            <a:ext cx="6308217" cy="179383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067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you can write a search term.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258183" y="2076225"/>
            <a:ext cx="1914862" cy="93591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2269864" y="2571078"/>
            <a:ext cx="5738061" cy="85792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601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you can select a Collection of images.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212122" y="3042903"/>
            <a:ext cx="1914862" cy="85792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2286000" y="3429000"/>
            <a:ext cx="5721925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510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bottom you can also sort with Popular tags.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242046" y="4077147"/>
            <a:ext cx="7438914" cy="101122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4270786" y="3429000"/>
            <a:ext cx="3737139" cy="51905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179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4B699EE-DBF6-E300-CE97-235CD79A8A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20" b="-4202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7DD30-3ADE-34DF-87A9-61B9D7B093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bottom of the image selector screen there are navigation buttons.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A3D75D-0A1C-BDA3-61AD-65753BFEE29C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710005" y="3429000"/>
            <a:ext cx="7297920" cy="156254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199670-35B0-80F7-F1D7-5057594E24A2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7756264" y="3429000"/>
            <a:ext cx="251661" cy="145497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58E7E65-7EB5-0BFD-B13E-E66F59CDE5DD}"/>
              </a:ext>
            </a:extLst>
          </p:cNvPr>
          <p:cNvSpPr/>
          <p:nvPr/>
        </p:nvSpPr>
        <p:spPr>
          <a:xfrm>
            <a:off x="86061" y="4991548"/>
            <a:ext cx="548640" cy="2474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3F7671-EEA5-68EB-AD1D-083E55C2C1B8}"/>
              </a:ext>
            </a:extLst>
          </p:cNvPr>
          <p:cNvSpPr/>
          <p:nvPr/>
        </p:nvSpPr>
        <p:spPr>
          <a:xfrm>
            <a:off x="7487322" y="4991548"/>
            <a:ext cx="408791" cy="2474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14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4B699EE-DBF6-E300-CE97-235CD79A8A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20" b="-4202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7DD30-3ADE-34DF-87A9-61B9D7B093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can select an image by clicking it.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DA0E74-CE02-1D11-3754-E7C899301010}"/>
              </a:ext>
            </a:extLst>
          </p:cNvPr>
          <p:cNvSpPr/>
          <p:nvPr/>
        </p:nvSpPr>
        <p:spPr>
          <a:xfrm>
            <a:off x="1850313" y="2183800"/>
            <a:ext cx="1226372" cy="10865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A3D75D-0A1C-BDA3-61AD-65753BFEE29C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3173506" y="2796988"/>
            <a:ext cx="4834419" cy="63201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891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can also upload an image by clicking Upload.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1290918" y="0"/>
            <a:ext cx="699247" cy="59167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2119256" y="333487"/>
            <a:ext cx="5888669" cy="309551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567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Name your image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16368" y="871369"/>
            <a:ext cx="2086983" cy="95743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2743200" y="1527586"/>
            <a:ext cx="5264725" cy="190141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769A762-A1F8-DD87-E6EE-77F7591127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42" r="-1054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CCAB6-413F-8782-7D4A-CA63B8961E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First click the small plus symbol. Then click Image information with text right and left to begin creating.</a:t>
            </a: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5562AC2F-9B6F-BEAE-6285-AE28A64A2ACA}"/>
              </a:ext>
            </a:extLst>
          </p:cNvPr>
          <p:cNvSpPr>
            <a:spLocks noChangeAspect="1"/>
          </p:cNvSpPr>
          <p:nvPr/>
        </p:nvSpPr>
        <p:spPr>
          <a:xfrm>
            <a:off x="1560867" y="509948"/>
            <a:ext cx="914400" cy="914400"/>
          </a:xfrm>
          <a:prstGeom prst="donut">
            <a:avLst>
              <a:gd name="adj" fmla="val 18939"/>
            </a:avLst>
          </a:prstGeom>
          <a:gradFill flip="none" rotWithShape="1">
            <a:gsLst>
              <a:gs pos="0">
                <a:schemeClr val="accent5">
                  <a:lumMod val="42000"/>
                  <a:lumOff val="58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</a:ln>
          <a:effectLst>
            <a:outerShdw blurRad="50800" dist="50800" dir="5400000" algn="ctr" rotWithShape="0">
              <a:schemeClr val="accent4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97E553-F69A-6485-6326-DFE998079E42}"/>
              </a:ext>
            </a:extLst>
          </p:cNvPr>
          <p:cNvCxnSpPr>
            <a:cxnSpLocks/>
          </p:cNvCxnSpPr>
          <p:nvPr/>
        </p:nvCxnSpPr>
        <p:spPr>
          <a:xfrm flipH="1" flipV="1">
            <a:off x="2475267" y="1086522"/>
            <a:ext cx="5532658" cy="234247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E30105-816E-6A74-E4B0-63791D39D7F8}"/>
              </a:ext>
            </a:extLst>
          </p:cNvPr>
          <p:cNvSpPr/>
          <p:nvPr/>
        </p:nvSpPr>
        <p:spPr>
          <a:xfrm>
            <a:off x="3814577" y="3623099"/>
            <a:ext cx="2467890" cy="83759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90A360-7D97-2F16-C5B7-AE5B20811535}"/>
              </a:ext>
            </a:extLst>
          </p:cNvPr>
          <p:cNvCxnSpPr>
            <a:cxnSpLocks/>
            <a:stCxn id="9" idx="4"/>
          </p:cNvCxnSpPr>
          <p:nvPr/>
        </p:nvCxnSpPr>
        <p:spPr>
          <a:xfrm>
            <a:off x="2018067" y="1424348"/>
            <a:ext cx="1693321" cy="210416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281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Click Choose File to pick your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37883" y="1999577"/>
            <a:ext cx="5787613" cy="109862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6465346" y="2829261"/>
            <a:ext cx="1542579" cy="59973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807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Select which Collection the uploaded image belongs to.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70157" y="3344283"/>
            <a:ext cx="3636084" cy="99104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</p:cNvCxnSpPr>
          <p:nvPr/>
        </p:nvCxnSpPr>
        <p:spPr>
          <a:xfrm flipH="1">
            <a:off x="4292301" y="3344283"/>
            <a:ext cx="3346278" cy="57150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859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Assign tags to your image. Separate them with a comma.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27126" y="4527624"/>
            <a:ext cx="5862915" cy="134605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</p:cNvCxnSpPr>
          <p:nvPr/>
        </p:nvCxnSpPr>
        <p:spPr>
          <a:xfrm flipH="1">
            <a:off x="3539266" y="3428999"/>
            <a:ext cx="4468659" cy="96012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40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Finally click Upload, to upload the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80916" y="6076054"/>
            <a:ext cx="1075762" cy="60444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</p:cNvCxnSpPr>
          <p:nvPr/>
        </p:nvCxnSpPr>
        <p:spPr>
          <a:xfrm flipH="1">
            <a:off x="1785769" y="3428999"/>
            <a:ext cx="6222156" cy="284270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002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FE07A36-E9E8-7E56-A240-4FAEB8BC95C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84" b="-158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8B849-BAD1-A27D-B5F9-A08F347E20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We have now chosen an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CE7995-B029-EE22-0EE5-6E39FB21BE87}"/>
              </a:ext>
            </a:extLst>
          </p:cNvPr>
          <p:cNvSpPr/>
          <p:nvPr/>
        </p:nvSpPr>
        <p:spPr>
          <a:xfrm>
            <a:off x="172122" y="2334409"/>
            <a:ext cx="6766560" cy="296911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512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72E6FB7E-4277-E7F1-3DAD-E2069154F7D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457" b="-1545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E03B9-EF7B-E295-93AE-6F0951E5D4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By clicking the 3 dots you can Change image, Edit this image or Clear choice.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B73974-3B50-B995-6FAD-9C02D3C3CF13}"/>
              </a:ext>
            </a:extLst>
          </p:cNvPr>
          <p:cNvSpPr/>
          <p:nvPr/>
        </p:nvSpPr>
        <p:spPr>
          <a:xfrm>
            <a:off x="5045336" y="2388198"/>
            <a:ext cx="441064" cy="38727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9D59A15-EC05-4226-71E9-93E68E068984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5604734" y="2614108"/>
            <a:ext cx="2403191" cy="81489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185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ack and white photo of a city&#10;&#10;Description automatically generated">
            <a:extLst>
              <a:ext uri="{FF2B5EF4-FFF2-40B4-BE49-F238E27FC236}">
                <a16:creationId xmlns:a16="http://schemas.microsoft.com/office/drawing/2014/main" id="{E26E5B2C-2198-C953-7CA8-2F555754FC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268" b="-11926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BBFF5-46A7-1F57-2289-0434B8132E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image have now been added.</a:t>
            </a:r>
          </a:p>
        </p:txBody>
      </p:sp>
    </p:spTree>
    <p:extLst>
      <p:ext uri="{BB962C8B-B14F-4D97-AF65-F5344CB8AC3E}">
        <p14:creationId xmlns:p14="http://schemas.microsoft.com/office/powerpoint/2010/main" val="3429725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9F841A6-009D-BD2E-6837-19F9BF5A38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47" b="-94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3842D-7A8D-E80F-64AE-5998B1BA43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image you can write Link text. This will function as our button text, when a link is given below.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4EDD2F-6AE0-86BE-CE2E-78FD134C4AB7}"/>
              </a:ext>
            </a:extLst>
          </p:cNvPr>
          <p:cNvSpPr/>
          <p:nvPr/>
        </p:nvSpPr>
        <p:spPr>
          <a:xfrm>
            <a:off x="398033" y="2173045"/>
            <a:ext cx="2624866" cy="293683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5757344-AFBB-3557-401F-B16925369D0A}"/>
              </a:ext>
            </a:extLst>
          </p:cNvPr>
          <p:cNvCxnSpPr>
            <a:stCxn id="3" idx="1"/>
          </p:cNvCxnSpPr>
          <p:nvPr/>
        </p:nvCxnSpPr>
        <p:spPr>
          <a:xfrm flipH="1">
            <a:off x="3141233" y="3429000"/>
            <a:ext cx="4866692" cy="108921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8486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6CB28E4D-A2D1-2880-F28F-33C3F31A62A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47" b="-94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7B397-8265-6A6A-5F8E-3D6661D06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Link text you can Choose a page as an Internal page link to take the viewer to when they click the button.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144DE8-86D5-CAFA-F89D-6CC471F7E66E}"/>
              </a:ext>
            </a:extLst>
          </p:cNvPr>
          <p:cNvSpPr/>
          <p:nvPr/>
        </p:nvSpPr>
        <p:spPr>
          <a:xfrm>
            <a:off x="559398" y="4206240"/>
            <a:ext cx="3765176" cy="84985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8EE201-0A99-0825-919B-AFB740D3CDCB}"/>
              </a:ext>
            </a:extLst>
          </p:cNvPr>
          <p:cNvCxnSpPr>
            <a:stCxn id="5" idx="3"/>
          </p:cNvCxnSpPr>
          <p:nvPr/>
        </p:nvCxnSpPr>
        <p:spPr>
          <a:xfrm flipH="1">
            <a:off x="4442908" y="3429000"/>
            <a:ext cx="3565017" cy="108921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627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41FAEEF-9187-7396-EBB7-E58D810676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198" b="-8019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77C64-7A9E-AB34-A17A-47FCF1673F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 the page chooser window you can search for the page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DCB348-B340-7896-A606-CBAA3FC1D1FA}"/>
              </a:ext>
            </a:extLst>
          </p:cNvPr>
          <p:cNvSpPr/>
          <p:nvPr/>
        </p:nvSpPr>
        <p:spPr>
          <a:xfrm>
            <a:off x="1592132" y="2076226"/>
            <a:ext cx="1936376" cy="41954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17AB76-8C79-1FF5-EA18-DA1D919175D8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3657600" y="2334409"/>
            <a:ext cx="4350325" cy="109459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05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5F54570-DBE2-25B6-CCDB-B13D292FC8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782" b="-1578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2A59F-0E2E-5972-2ED0-658D2CDDB5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top you can write a Title. It will not be shown on the HTML page, but will be the block title in admin.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BCF5BB-72F1-42F6-6FEC-264001D22B8D}"/>
              </a:ext>
            </a:extLst>
          </p:cNvPr>
          <p:cNvSpPr/>
          <p:nvPr/>
        </p:nvSpPr>
        <p:spPr>
          <a:xfrm>
            <a:off x="830424" y="2052735"/>
            <a:ext cx="4879911" cy="204340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9E6941-2605-150F-8A8B-3B6660A9650E}"/>
              </a:ext>
            </a:extLst>
          </p:cNvPr>
          <p:cNvCxnSpPr>
            <a:stCxn id="5" idx="3"/>
          </p:cNvCxnSpPr>
          <p:nvPr/>
        </p:nvCxnSpPr>
        <p:spPr>
          <a:xfrm flipH="1">
            <a:off x="5803641" y="3429000"/>
            <a:ext cx="2204284" cy="13529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868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41FAEEF-9187-7396-EBB7-E58D810676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198" b="-8019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77C64-7A9E-AB34-A17A-47FCF1673F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If a page on the list have pages under it, you can click here to see them.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DCB348-B340-7896-A606-CBAA3FC1D1FA}"/>
              </a:ext>
            </a:extLst>
          </p:cNvPr>
          <p:cNvSpPr/>
          <p:nvPr/>
        </p:nvSpPr>
        <p:spPr>
          <a:xfrm>
            <a:off x="7358231" y="3851235"/>
            <a:ext cx="451820" cy="41954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17AB76-8C79-1FF5-EA18-DA1D919175D8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7616414" y="3429000"/>
            <a:ext cx="391511" cy="32541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671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41FAEEF-9187-7396-EBB7-E58D810676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198" b="-8019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77C64-7A9E-AB34-A17A-47FCF1673F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select a page by clicking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DCB348-B340-7896-A606-CBAA3FC1D1FA}"/>
              </a:ext>
            </a:extLst>
          </p:cNvPr>
          <p:cNvSpPr/>
          <p:nvPr/>
        </p:nvSpPr>
        <p:spPr>
          <a:xfrm>
            <a:off x="387275" y="3915783"/>
            <a:ext cx="1936376" cy="41954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17AB76-8C79-1FF5-EA18-DA1D919175D8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2506532" y="3429000"/>
            <a:ext cx="5501393" cy="69655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170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D6AFED2D-EF21-4B75-443A-9047B8B369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87" b="-718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B493F-BFBF-C1F5-3A1F-103D2F50AD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Internal page you can set an External link URL to take the viewer to when they click the button.</a:t>
            </a:r>
          </a:p>
        </p:txBody>
      </p:sp>
    </p:spTree>
    <p:extLst>
      <p:ext uri="{BB962C8B-B14F-4D97-AF65-F5344CB8AC3E}">
        <p14:creationId xmlns:p14="http://schemas.microsoft.com/office/powerpoint/2010/main" val="30372645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ack and white photo of a landscape&#10;&#10;Description automatically generated">
            <a:extLst>
              <a:ext uri="{FF2B5EF4-FFF2-40B4-BE49-F238E27FC236}">
                <a16:creationId xmlns:a16="http://schemas.microsoft.com/office/drawing/2014/main" id="{6E4687E3-B88F-7D98-DADA-56583355010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4463" b="-9446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BC1C-3E2B-C9DA-0DC7-E1EFFEE005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C534A7-01FE-41EC-36EB-24C5124D8AAC}"/>
              </a:ext>
            </a:extLst>
          </p:cNvPr>
          <p:cNvSpPr/>
          <p:nvPr/>
        </p:nvSpPr>
        <p:spPr>
          <a:xfrm>
            <a:off x="3926541" y="3657600"/>
            <a:ext cx="1398494" cy="53788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A6AD91-7C4D-ED78-5609-0254942BB815}"/>
              </a:ext>
            </a:extLst>
          </p:cNvPr>
          <p:cNvCxnSpPr>
            <a:stCxn id="5" idx="3"/>
          </p:cNvCxnSpPr>
          <p:nvPr/>
        </p:nvCxnSpPr>
        <p:spPr>
          <a:xfrm flipH="1">
            <a:off x="5443369" y="3429000"/>
            <a:ext cx="2564556" cy="47602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855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phone&#10;&#10;Description automatically generated">
            <a:extLst>
              <a:ext uri="{FF2B5EF4-FFF2-40B4-BE49-F238E27FC236}">
                <a16:creationId xmlns:a16="http://schemas.microsoft.com/office/drawing/2014/main" id="{8B00B90A-8E0B-1A10-B5F6-B4D0BC1613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19" r="-2331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43187-882E-6240-2858-C694FA0493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External link URL you can set Open in new tab. This will make the browser open a new tab when viewer clicks the button. Here we set it to True.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D0C3FA-339C-8F57-D68C-3E7763508F9B}"/>
              </a:ext>
            </a:extLst>
          </p:cNvPr>
          <p:cNvSpPr/>
          <p:nvPr/>
        </p:nvSpPr>
        <p:spPr>
          <a:xfrm>
            <a:off x="1818042" y="5066852"/>
            <a:ext cx="1108038" cy="115106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C7DF006-ABEC-BEF4-BF79-0AAD0ECE8276}"/>
              </a:ext>
            </a:extLst>
          </p:cNvPr>
          <p:cNvCxnSpPr>
            <a:stCxn id="5" idx="3"/>
          </p:cNvCxnSpPr>
          <p:nvPr/>
        </p:nvCxnSpPr>
        <p:spPr>
          <a:xfrm flipH="1">
            <a:off x="3087445" y="3429000"/>
            <a:ext cx="4920480" cy="2078915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4317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2BBA06A-53F3-7ABF-B44D-47738CEA66D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57" r="-705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78692-C8AC-FE15-C837-DA5D0AF5C0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Open in new tab, you can set Image right. Default is False, let’s set it to True.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6406CE-805D-335D-56B1-170C39F7B769}"/>
              </a:ext>
            </a:extLst>
          </p:cNvPr>
          <p:cNvSpPr/>
          <p:nvPr/>
        </p:nvSpPr>
        <p:spPr>
          <a:xfrm>
            <a:off x="643812" y="1968759"/>
            <a:ext cx="2967135" cy="205273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4848EDD-1E6B-5122-2630-4C087F180845}"/>
              </a:ext>
            </a:extLst>
          </p:cNvPr>
          <p:cNvCxnSpPr>
            <a:stCxn id="3" idx="1"/>
          </p:cNvCxnSpPr>
          <p:nvPr/>
        </p:nvCxnSpPr>
        <p:spPr>
          <a:xfrm flipH="1">
            <a:off x="3694922" y="3429000"/>
            <a:ext cx="4313003" cy="16328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128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lose-up of a person&#10;&#10;Description automatically generated">
            <a:extLst>
              <a:ext uri="{FF2B5EF4-FFF2-40B4-BE49-F238E27FC236}">
                <a16:creationId xmlns:a16="http://schemas.microsoft.com/office/drawing/2014/main" id="{14139652-2BA3-9FD4-0231-F07A8FC93AD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024" b="-9602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E58A5-63E4-7AFE-0489-F1C794C124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image is not to the right.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FE957E-945F-E3AB-D01A-1BB9587DDB14}"/>
              </a:ext>
            </a:extLst>
          </p:cNvPr>
          <p:cNvSpPr/>
          <p:nvPr/>
        </p:nvSpPr>
        <p:spPr>
          <a:xfrm>
            <a:off x="4593514" y="2764714"/>
            <a:ext cx="3334871" cy="162440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106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E3C47EF-352D-D173-F33B-32F6048F26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473" r="-4647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02680-17F9-EDFA-F9C4-9B6BB2C1BA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Image right you can set image size in </a:t>
            </a:r>
            <a:r>
              <a:rPr lang="en-US" dirty="0" err="1"/>
              <a:t>px</a:t>
            </a:r>
            <a:r>
              <a:rPr lang="en-US" dirty="0"/>
              <a:t>. Original keeps the original size of the image chosen.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EFFE86-2F80-6467-0272-0EC5D8B4F06D}"/>
              </a:ext>
            </a:extLst>
          </p:cNvPr>
          <p:cNvSpPr/>
          <p:nvPr/>
        </p:nvSpPr>
        <p:spPr>
          <a:xfrm>
            <a:off x="2136710" y="1558212"/>
            <a:ext cx="2556588" cy="477727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0B94D70-F668-A3DC-5117-CE2078E42C39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4795935" y="3429000"/>
            <a:ext cx="3211990" cy="101237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7646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4552905-0657-5419-8ECD-A085BE169EC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39" r="-2323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E5EB9-109C-DE92-9D45-201B70D1BD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Image right you can set Alternative title. Default is False, let’s change it to True.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A528B7-84A6-7738-8DC2-7AA92010B8E3}"/>
              </a:ext>
            </a:extLst>
          </p:cNvPr>
          <p:cNvSpPr/>
          <p:nvPr/>
        </p:nvSpPr>
        <p:spPr>
          <a:xfrm>
            <a:off x="1583491" y="3131792"/>
            <a:ext cx="2605954" cy="205471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54F241-55E9-F175-452C-9658480AB10D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4357396" y="3429000"/>
            <a:ext cx="3650529" cy="79776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0451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lose-up of a person's face&#10;&#10;Description automatically generated">
            <a:extLst>
              <a:ext uri="{FF2B5EF4-FFF2-40B4-BE49-F238E27FC236}">
                <a16:creationId xmlns:a16="http://schemas.microsoft.com/office/drawing/2014/main" id="{27780408-C950-F311-3800-B851DB842F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164" b="-11516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8FB08-20D7-1CD3-A093-8D67ECF044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out Title is now a smaller font-size.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A54002-92A2-91F4-495E-D82D8DDB8690}"/>
              </a:ext>
            </a:extLst>
          </p:cNvPr>
          <p:cNvSpPr/>
          <p:nvPr/>
        </p:nvSpPr>
        <p:spPr>
          <a:xfrm>
            <a:off x="139849" y="2915322"/>
            <a:ext cx="849855" cy="26894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F116E4-F140-8F01-75A0-46E1AFC45187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1097280" y="3076687"/>
            <a:ext cx="6910645" cy="35231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556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5033BA8-0324-C7E0-3E1E-9B88690EF7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40" r="-2064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9DDF6-E1DE-A5A4-BA64-63FB227BD0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Below Title, you can select when or for whom the block will be shown.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Always: Will always show.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Logged out: Only shows when viewer is logged out.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Logged in: Only shows when viewer is logged 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customer: Only shows when viewer is a customer.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staff: Only shows if viewer is a staff.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admin: Only shows when viewer is an admin. </a:t>
            </a:r>
          </a:p>
        </p:txBody>
      </p:sp>
    </p:spTree>
    <p:extLst>
      <p:ext uri="{BB962C8B-B14F-4D97-AF65-F5344CB8AC3E}">
        <p14:creationId xmlns:p14="http://schemas.microsoft.com/office/powerpoint/2010/main" val="565831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0113F5AF-1DE4-933D-A4AB-44CDD6A1E18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505" b="-3650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12AD1-7373-3117-69C0-0AE085ECA9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Alternative title you can set Lighter background. Default is True, here we change it to False.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1CA7C9-F734-7781-3209-78C4AD4697C2}"/>
              </a:ext>
            </a:extLst>
          </p:cNvPr>
          <p:cNvSpPr/>
          <p:nvPr/>
        </p:nvSpPr>
        <p:spPr>
          <a:xfrm>
            <a:off x="96819" y="3184264"/>
            <a:ext cx="677732" cy="65621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E516F8C-2723-A957-E2F2-32C38C8F4963}"/>
              </a:ext>
            </a:extLst>
          </p:cNvPr>
          <p:cNvCxnSpPr>
            <a:stCxn id="5" idx="3"/>
          </p:cNvCxnSpPr>
          <p:nvPr/>
        </p:nvCxnSpPr>
        <p:spPr>
          <a:xfrm flipH="1">
            <a:off x="892885" y="3429000"/>
            <a:ext cx="7115040" cy="11026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8384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lose-up of a black screen&#10;&#10;Description automatically generated">
            <a:extLst>
              <a:ext uri="{FF2B5EF4-FFF2-40B4-BE49-F238E27FC236}">
                <a16:creationId xmlns:a16="http://schemas.microsoft.com/office/drawing/2014/main" id="{64F07AAF-3F84-C0FD-C5EA-0CCFADA90F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174" b="-12617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BAB29-F2BA-3DD8-7111-728AF94421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background is now darker.</a:t>
            </a:r>
          </a:p>
        </p:txBody>
      </p:sp>
    </p:spTree>
    <p:extLst>
      <p:ext uri="{BB962C8B-B14F-4D97-AF65-F5344CB8AC3E}">
        <p14:creationId xmlns:p14="http://schemas.microsoft.com/office/powerpoint/2010/main" val="27474396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3FEC4EAF-0C8D-617C-27C7-68912FC456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771" r="-4477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FC1CA-84B1-0B1F-82B3-8780D02ACB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Lighter background you can Choose color for your title text. Let’s change it to Blue (logo).</a:t>
            </a:r>
          </a:p>
        </p:txBody>
      </p:sp>
    </p:spTree>
    <p:extLst>
      <p:ext uri="{BB962C8B-B14F-4D97-AF65-F5344CB8AC3E}">
        <p14:creationId xmlns:p14="http://schemas.microsoft.com/office/powerpoint/2010/main" val="34340864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lose up of a cat&#10;&#10;Description automatically generated">
            <a:extLst>
              <a:ext uri="{FF2B5EF4-FFF2-40B4-BE49-F238E27FC236}">
                <a16:creationId xmlns:a16="http://schemas.microsoft.com/office/drawing/2014/main" id="{DC9E88F8-832F-D293-D81F-FDAA03BE30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310" b="-16631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A9B83-C5F7-85D4-6EB7-340DE795E7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Title text have changed color to blue.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CABF53-C718-33DE-4C03-A96309D15477}"/>
              </a:ext>
            </a:extLst>
          </p:cNvPr>
          <p:cNvSpPr/>
          <p:nvPr/>
        </p:nvSpPr>
        <p:spPr>
          <a:xfrm>
            <a:off x="21516" y="2624866"/>
            <a:ext cx="935915" cy="27969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91701A-1B3F-998B-A90E-A2C1553175FD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1054249" y="2807746"/>
            <a:ext cx="6953676" cy="62125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1017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phone&#10;&#10;Description automatically generated">
            <a:extLst>
              <a:ext uri="{FF2B5EF4-FFF2-40B4-BE49-F238E27FC236}">
                <a16:creationId xmlns:a16="http://schemas.microsoft.com/office/drawing/2014/main" id="{E8F0C818-0874-DFD2-5573-35E92C0F92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46" r="-4174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29DA9-45B6-6C4F-7F13-A94B349C9B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color for your title text you can Choose color for your text. Let’s change it to Orange.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7A3C3A-B305-7292-E85D-FC3A835C7AD4}"/>
              </a:ext>
            </a:extLst>
          </p:cNvPr>
          <p:cNvSpPr/>
          <p:nvPr/>
        </p:nvSpPr>
        <p:spPr>
          <a:xfrm>
            <a:off x="2119256" y="1957892"/>
            <a:ext cx="3399417" cy="48194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B3288FE-E949-AD61-3C32-07647A77351F}"/>
              </a:ext>
            </a:extLst>
          </p:cNvPr>
          <p:cNvCxnSpPr>
            <a:stCxn id="3" idx="1"/>
          </p:cNvCxnSpPr>
          <p:nvPr/>
        </p:nvCxnSpPr>
        <p:spPr>
          <a:xfrm flipH="1">
            <a:off x="5637007" y="3429000"/>
            <a:ext cx="2370918" cy="186376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8541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lose-up of a person&#10;&#10;Description automatically generated">
            <a:extLst>
              <a:ext uri="{FF2B5EF4-FFF2-40B4-BE49-F238E27FC236}">
                <a16:creationId xmlns:a16="http://schemas.microsoft.com/office/drawing/2014/main" id="{74A832AD-C6E7-CD5C-8E64-BE9E81C4D6E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516" b="-10551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BA800-9503-74F3-3DAB-13FFC74AE1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Text have changed color to Orange.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44F392-943D-637D-7AE7-65C2F930EC0E}"/>
              </a:ext>
            </a:extLst>
          </p:cNvPr>
          <p:cNvSpPr/>
          <p:nvPr/>
        </p:nvSpPr>
        <p:spPr>
          <a:xfrm>
            <a:off x="65317" y="2808515"/>
            <a:ext cx="1231641" cy="34523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64B7390-3B26-A4DA-57DB-6D831E4993F1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1380931" y="3013788"/>
            <a:ext cx="6626994" cy="41521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2559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0700CDAA-E99D-B084-4A05-08CB89ABDA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46" r="-1924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B6963-0A95-640C-DB60-F2C36B7BE4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color for your text you can set Background theme. Let’s change it to Light.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3DE866-EA55-C4CB-A7B9-EF78C55FECB0}"/>
              </a:ext>
            </a:extLst>
          </p:cNvPr>
          <p:cNvSpPr/>
          <p:nvPr/>
        </p:nvSpPr>
        <p:spPr>
          <a:xfrm>
            <a:off x="1624405" y="2926080"/>
            <a:ext cx="3786691" cy="366835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4DAE524-1A80-01FC-AF44-C9279C432A2A}"/>
              </a:ext>
            </a:extLst>
          </p:cNvPr>
          <p:cNvCxnSpPr>
            <a:stCxn id="3" idx="1"/>
          </p:cNvCxnSpPr>
          <p:nvPr/>
        </p:nvCxnSpPr>
        <p:spPr>
          <a:xfrm flipH="1">
            <a:off x="5540188" y="3429000"/>
            <a:ext cx="2467737" cy="2078915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6293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lose-up of a dog&#10;&#10;Description automatically generated">
            <a:extLst>
              <a:ext uri="{FF2B5EF4-FFF2-40B4-BE49-F238E27FC236}">
                <a16:creationId xmlns:a16="http://schemas.microsoft.com/office/drawing/2014/main" id="{997DD04D-E116-DCBD-16CA-5A54A77F88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4076" b="-9407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18E4F-AB2E-4BEC-99AF-CD70A604F9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Background theme is now Light.</a:t>
            </a:r>
          </a:p>
        </p:txBody>
      </p:sp>
    </p:spTree>
    <p:extLst>
      <p:ext uri="{BB962C8B-B14F-4D97-AF65-F5344CB8AC3E}">
        <p14:creationId xmlns:p14="http://schemas.microsoft.com/office/powerpoint/2010/main" val="23641683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063C07CD-B035-3470-8AE1-5DB613E2BC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01" r="-610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03635-5A7D-8D15-F6C8-49377D5A9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can add another item by clicking the plus icon.</a:t>
            </a:r>
          </a:p>
          <a:p>
            <a:r>
              <a:rPr lang="en-US" dirty="0"/>
              <a:t>Note we switched back to a Dark </a:t>
            </a:r>
            <a:r>
              <a:rPr lang="en-US"/>
              <a:t>Background theme.</a:t>
            </a:r>
            <a:endParaRPr lang="en-US" dirty="0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8715867D-A483-7171-C77B-8863342FF1F4}"/>
              </a:ext>
            </a:extLst>
          </p:cNvPr>
          <p:cNvSpPr>
            <a:spLocks noChangeAspect="1"/>
          </p:cNvSpPr>
          <p:nvPr/>
        </p:nvSpPr>
        <p:spPr>
          <a:xfrm>
            <a:off x="1689958" y="4823764"/>
            <a:ext cx="914400" cy="914400"/>
          </a:xfrm>
          <a:prstGeom prst="donut">
            <a:avLst>
              <a:gd name="adj" fmla="val 18939"/>
            </a:avLst>
          </a:prstGeom>
          <a:gradFill flip="none" rotWithShape="1">
            <a:gsLst>
              <a:gs pos="0">
                <a:schemeClr val="accent5">
                  <a:lumMod val="42000"/>
                  <a:lumOff val="58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</a:ln>
          <a:effectLst>
            <a:outerShdw blurRad="50800" dist="50800" dir="5400000" algn="ctr" rotWithShape="0">
              <a:schemeClr val="accent4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A40AF3B-1357-804A-17F9-B34E2526728B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2700169" y="3429000"/>
            <a:ext cx="5307756" cy="1713155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1454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788F81B-A2CB-662E-7214-FDD784BD04D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81" r="-1938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E0DBA-A38F-E89F-5615-3EA82177F4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Fill out the fields.</a:t>
            </a:r>
          </a:p>
        </p:txBody>
      </p:sp>
    </p:spTree>
    <p:extLst>
      <p:ext uri="{BB962C8B-B14F-4D97-AF65-F5344CB8AC3E}">
        <p14:creationId xmlns:p14="http://schemas.microsoft.com/office/powerpoint/2010/main" val="2682488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3720F2F1-DC27-A6D2-2C3C-E392CE7CA5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99" r="-2219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CDFEE-856E-8E1F-F85E-DCDFF4C08C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Show block you can write Title for your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95F663-FA4F-FE1A-143B-6695F135B85D}"/>
              </a:ext>
            </a:extLst>
          </p:cNvPr>
          <p:cNvSpPr/>
          <p:nvPr/>
        </p:nvSpPr>
        <p:spPr>
          <a:xfrm>
            <a:off x="1990165" y="3560781"/>
            <a:ext cx="2743200" cy="205471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F565B99-825D-127C-2935-F80499748C7A}"/>
              </a:ext>
            </a:extLst>
          </p:cNvPr>
          <p:cNvCxnSpPr>
            <a:stCxn id="5" idx="3"/>
          </p:cNvCxnSpPr>
          <p:nvPr/>
        </p:nvCxnSpPr>
        <p:spPr>
          <a:xfrm flipH="1">
            <a:off x="4862456" y="3429000"/>
            <a:ext cx="3145469" cy="137966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1450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space site&#10;&#10;Description automatically generated">
            <a:extLst>
              <a:ext uri="{FF2B5EF4-FFF2-40B4-BE49-F238E27FC236}">
                <a16:creationId xmlns:a16="http://schemas.microsoft.com/office/drawing/2014/main" id="{DA4DEAF1-5843-58C3-2F45-ADCF5F2130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626" b="-4362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58441-33B9-0547-1B47-99271AACD8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we now have added another item.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C85EF7-1A7F-8CC2-24A2-CED204B9DE04}"/>
              </a:ext>
            </a:extLst>
          </p:cNvPr>
          <p:cNvSpPr/>
          <p:nvPr/>
        </p:nvSpPr>
        <p:spPr>
          <a:xfrm>
            <a:off x="75300" y="3141233"/>
            <a:ext cx="7831568" cy="210849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9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7A36E65C-84C9-5E1D-1F26-41BEA24E30C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81" r="-1328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310F8-CC41-BEC4-550B-9A13BFD4D2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 go live first click the arrow to open the menu. Then click Publish.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6F0EDE-3099-6EE9-F79A-2F16B562A6D1}"/>
              </a:ext>
            </a:extLst>
          </p:cNvPr>
          <p:cNvSpPr/>
          <p:nvPr/>
        </p:nvSpPr>
        <p:spPr>
          <a:xfrm>
            <a:off x="6519134" y="5992009"/>
            <a:ext cx="591671" cy="74227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FE3EA3-EE8C-3226-C924-F8E105932BEB}"/>
              </a:ext>
            </a:extLst>
          </p:cNvPr>
          <p:cNvSpPr/>
          <p:nvPr/>
        </p:nvSpPr>
        <p:spPr>
          <a:xfrm>
            <a:off x="1269402" y="4668819"/>
            <a:ext cx="1355464" cy="52712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22D66C4-20FF-0EAF-3928-5B78F03309DB}"/>
              </a:ext>
            </a:extLst>
          </p:cNvPr>
          <p:cNvCxnSpPr>
            <a:stCxn id="3" idx="1"/>
          </p:cNvCxnSpPr>
          <p:nvPr/>
        </p:nvCxnSpPr>
        <p:spPr>
          <a:xfrm flipH="1">
            <a:off x="7110805" y="3429000"/>
            <a:ext cx="897120" cy="246619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AA36E86-AB06-04E7-905D-844398554463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2732442" y="5034579"/>
            <a:ext cx="3786692" cy="132856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86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70CD293-6B6D-4BFF-D5F2-C9D281F24C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r="47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601FA-3D39-AF11-B108-15F622EE17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Click View live to open your webpage and see what you created.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2C7B1E-DDF9-D1F4-50A3-39484F0927FE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4847771" y="1146627"/>
            <a:ext cx="3160154" cy="228237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9E7927E-2988-3175-660D-9BFD2282075E}"/>
              </a:ext>
            </a:extLst>
          </p:cNvPr>
          <p:cNvSpPr/>
          <p:nvPr/>
        </p:nvSpPr>
        <p:spPr>
          <a:xfrm>
            <a:off x="4107542" y="319314"/>
            <a:ext cx="1335314" cy="62411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03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5325255-2CE7-9984-B485-53D692C3E0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037" b="-15103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BBDD5-1F74-EB3E-0B81-A2ABE73F7B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Title text.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CC253B-073D-21A9-355B-1F04578197C6}"/>
              </a:ext>
            </a:extLst>
          </p:cNvPr>
          <p:cNvSpPr/>
          <p:nvPr/>
        </p:nvSpPr>
        <p:spPr>
          <a:xfrm>
            <a:off x="3851238" y="3012141"/>
            <a:ext cx="1570616" cy="50561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ABD10BD-64C6-C715-8217-7F71F01D19D8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5540188" y="3270325"/>
            <a:ext cx="2467737" cy="158675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134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FDAF9850-0BFC-5760-1AA6-DB889FCCA7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92" r="-1849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0AE31-D176-161B-AB30-35592E26CC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Title we can write Text.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59DB47-6D02-2A28-681F-A078E9B79305}"/>
              </a:ext>
            </a:extLst>
          </p:cNvPr>
          <p:cNvSpPr/>
          <p:nvPr/>
        </p:nvSpPr>
        <p:spPr>
          <a:xfrm>
            <a:off x="1237129" y="1688951"/>
            <a:ext cx="3797450" cy="270016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F0DE4A5-075A-04FA-1954-2C7E86521317}"/>
              </a:ext>
            </a:extLst>
          </p:cNvPr>
          <p:cNvCxnSpPr>
            <a:stCxn id="3" idx="1"/>
          </p:cNvCxnSpPr>
          <p:nvPr/>
        </p:nvCxnSpPr>
        <p:spPr>
          <a:xfrm flipH="1">
            <a:off x="5142155" y="3429000"/>
            <a:ext cx="2865770" cy="21784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70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ghtwave3D">
      <a:dk1>
        <a:sysClr val="windowText" lastClr="000000"/>
      </a:dk1>
      <a:lt1>
        <a:srgbClr val="F7F5ED"/>
      </a:lt1>
      <a:dk2>
        <a:srgbClr val="44546A"/>
      </a:dk2>
      <a:lt2>
        <a:srgbClr val="E7E6E6"/>
      </a:lt2>
      <a:accent1>
        <a:srgbClr val="000000"/>
      </a:accent1>
      <a:accent2>
        <a:srgbClr val="F7F5ED"/>
      </a:accent2>
      <a:accent3>
        <a:srgbClr val="333333"/>
      </a:accent3>
      <a:accent4>
        <a:srgbClr val="CCCCCC"/>
      </a:accent4>
      <a:accent5>
        <a:srgbClr val="F2A900"/>
      </a:accent5>
      <a:accent6>
        <a:srgbClr val="0079C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76200">
          <a:solidFill>
            <a:schemeClr val="accent5"/>
          </a:solidFill>
        </a:ln>
        <a:effectLst/>
      </a:spPr>
      <a:bodyPr lIns="91440" tIns="45720"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88900" cap="rnd" cmpd="sng" algn="ctr"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50000" t="130000" r="50000" b="-30000"/>
            </a:path>
            <a:tileRect/>
          </a:gradFill>
          <a:prstDash val="solid"/>
          <a:round/>
          <a:headEnd type="none" w="med" len="med"/>
          <a:tailEnd type="arrow" w="med" len="med"/>
        </a:ln>
        <a:effectLst>
          <a:outerShdw blurRad="50800" dist="38100" dir="5400000" algn="t" rotWithShape="0">
            <a:schemeClr val="accent1">
              <a:alpha val="40000"/>
            </a:schemeClr>
          </a:outerShdw>
        </a:effectLst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789</Words>
  <Application>Microsoft Office PowerPoint</Application>
  <PresentationFormat>Widescreen</PresentationFormat>
  <Paragraphs>59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 Theme</vt:lpstr>
      <vt:lpstr>Guide for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Block</dc:title>
  <dc:creator>Michael Lundager</dc:creator>
  <cp:lastModifiedBy>Michael Lundager</cp:lastModifiedBy>
  <cp:revision>161</cp:revision>
  <dcterms:created xsi:type="dcterms:W3CDTF">2023-11-16T12:05:29Z</dcterms:created>
  <dcterms:modified xsi:type="dcterms:W3CDTF">2023-11-26T06:57:02Z</dcterms:modified>
</cp:coreProperties>
</file>