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5" r:id="rId5"/>
    <p:sldId id="262" r:id="rId6"/>
    <p:sldId id="284" r:id="rId7"/>
    <p:sldId id="286" r:id="rId8"/>
    <p:sldId id="287" r:id="rId9"/>
    <p:sldId id="290" r:id="rId10"/>
    <p:sldId id="291" r:id="rId11"/>
    <p:sldId id="288" r:id="rId12"/>
    <p:sldId id="289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82" r:id="rId22"/>
    <p:sldId id="300" r:id="rId23"/>
    <p:sldId id="264" r:id="rId24"/>
    <p:sldId id="265" r:id="rId25"/>
    <p:sldId id="301" r:id="rId26"/>
    <p:sldId id="266" r:id="rId27"/>
    <p:sldId id="267" r:id="rId28"/>
    <p:sldId id="268" r:id="rId29"/>
    <p:sldId id="270" r:id="rId30"/>
    <p:sldId id="271" r:id="rId31"/>
    <p:sldId id="272" r:id="rId32"/>
    <p:sldId id="273" r:id="rId33"/>
    <p:sldId id="274" r:id="rId34"/>
    <p:sldId id="275" r:id="rId35"/>
    <p:sldId id="302" r:id="rId36"/>
    <p:sldId id="303" r:id="rId37"/>
    <p:sldId id="304" r:id="rId38"/>
    <p:sldId id="305" r:id="rId39"/>
    <p:sldId id="306" r:id="rId40"/>
    <p:sldId id="30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334" y="3725863"/>
            <a:ext cx="11919473" cy="1193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Image information multiple images item Block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A059116-9936-B2F2-6C44-DB9D72CB08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325" b="-13432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2E934-355B-6A64-8070-0B4528C01F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section where “Text goes here.” is now formatted as a headline (H4).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C693C1-FE96-12F7-D09A-F3750A8420AB}"/>
              </a:ext>
            </a:extLst>
          </p:cNvPr>
          <p:cNvSpPr/>
          <p:nvPr/>
        </p:nvSpPr>
        <p:spPr>
          <a:xfrm>
            <a:off x="0" y="2947595"/>
            <a:ext cx="3894268" cy="101121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049572-4F6A-3E52-E3A3-10151902A2EF}"/>
              </a:ext>
            </a:extLst>
          </p:cNvPr>
          <p:cNvCxnSpPr>
            <a:stCxn id="3" idx="1"/>
          </p:cNvCxnSpPr>
          <p:nvPr/>
        </p:nvCxnSpPr>
        <p:spPr>
          <a:xfrm flipH="1">
            <a:off x="4313816" y="3429000"/>
            <a:ext cx="3694109" cy="8875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99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E63E5FF-80B0-DBA4-75F4-AC226D58A1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318" b="-2231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2200D-20EB-257E-FCA7-000418A702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Text you can set Image left. Default is False. For the example, I will showcase Image left set to True and False. We will get to how you insert images later.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1D089A-4272-90E6-8CC5-C8E39D948337}"/>
              </a:ext>
            </a:extLst>
          </p:cNvPr>
          <p:cNvSpPr/>
          <p:nvPr/>
        </p:nvSpPr>
        <p:spPr>
          <a:xfrm>
            <a:off x="527125" y="3108960"/>
            <a:ext cx="1398494" cy="140925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67E6EF-5D81-62DC-BA02-A0E2D5FF674D}"/>
              </a:ext>
            </a:extLst>
          </p:cNvPr>
          <p:cNvCxnSpPr>
            <a:stCxn id="5" idx="3"/>
          </p:cNvCxnSpPr>
          <p:nvPr/>
        </p:nvCxnSpPr>
        <p:spPr>
          <a:xfrm flipH="1">
            <a:off x="2162287" y="3429000"/>
            <a:ext cx="5845638" cy="61587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08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654FAC0-1652-88B6-EAFA-FB44CA0E7B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23" b="-225114"/>
          <a:stretch/>
        </p:blipFill>
        <p:spPr>
          <a:xfrm>
            <a:off x="-1" y="0"/>
            <a:ext cx="8007926" cy="685799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D6899-E756-9E52-F62C-AF9E2E3FA3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Going live, we have showcased the Image left set to False.</a:t>
            </a:r>
          </a:p>
          <a:p>
            <a:endParaRPr lang="en-US" dirty="0"/>
          </a:p>
          <a:p>
            <a:r>
              <a:rPr lang="en-US" dirty="0"/>
              <a:t>And Image left set to True.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900BA-7466-CD2B-597C-E6CD3CA6E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28" y="4238513"/>
            <a:ext cx="8007926" cy="187473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307B57-2809-785A-9249-35369F83F1EE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6096000" y="2775473"/>
            <a:ext cx="1911925" cy="65352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FC33B3-A385-AD9F-46D1-B5BEB6A9D089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4012602" y="5175879"/>
            <a:ext cx="3991596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09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344C548-1638-D021-13D4-95B55A7B52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86" r="-2978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90F88-4CA0-DABC-1D9E-AB2D179437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Image left, we can set Text align. Default is Top, here we change it to Center.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9E0EB-0A28-3A96-E612-C0E5D1BD373C}"/>
              </a:ext>
            </a:extLst>
          </p:cNvPr>
          <p:cNvSpPr/>
          <p:nvPr/>
        </p:nvSpPr>
        <p:spPr>
          <a:xfrm>
            <a:off x="1785768" y="1904104"/>
            <a:ext cx="2485017" cy="341017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AC9188-3544-E727-A5B7-46841E40E5E9}"/>
              </a:ext>
            </a:extLst>
          </p:cNvPr>
          <p:cNvCxnSpPr>
            <a:stCxn id="3" idx="1"/>
          </p:cNvCxnSpPr>
          <p:nvPr/>
        </p:nvCxnSpPr>
        <p:spPr>
          <a:xfrm flipH="1">
            <a:off x="4453666" y="3429000"/>
            <a:ext cx="3554259" cy="89557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692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person&#10;&#10;Description automatically generated">
            <a:extLst>
              <a:ext uri="{FF2B5EF4-FFF2-40B4-BE49-F238E27FC236}">
                <a16:creationId xmlns:a16="http://schemas.microsoft.com/office/drawing/2014/main" id="{CB517CC3-FAA7-2725-EC13-F812850CCF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117" b="-13311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61D5F-63AB-FD34-B409-97F2FBF8C2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is now aligned to the Center.</a:t>
            </a:r>
          </a:p>
        </p:txBody>
      </p:sp>
    </p:spTree>
    <p:extLst>
      <p:ext uri="{BB962C8B-B14F-4D97-AF65-F5344CB8AC3E}">
        <p14:creationId xmlns:p14="http://schemas.microsoft.com/office/powerpoint/2010/main" val="286449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60DFC71-5D69-76AF-E5DF-15A12F317E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93" r="-4639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5B38A-D7C7-B4D2-7982-84A6434BA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Text align you can Choose color for your title text. Here we change it to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B55098-177C-33F1-0BA8-FD953ED4E76D}"/>
              </a:ext>
            </a:extLst>
          </p:cNvPr>
          <p:cNvSpPr/>
          <p:nvPr/>
        </p:nvSpPr>
        <p:spPr>
          <a:xfrm>
            <a:off x="2065468" y="1323191"/>
            <a:ext cx="3840480" cy="460427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BC2C35-E749-0731-1208-857CE1A6E740}"/>
              </a:ext>
            </a:extLst>
          </p:cNvPr>
          <p:cNvCxnSpPr>
            <a:stCxn id="5" idx="3"/>
          </p:cNvCxnSpPr>
          <p:nvPr/>
        </p:nvCxnSpPr>
        <p:spPr>
          <a:xfrm flipH="1">
            <a:off x="6096000" y="3429000"/>
            <a:ext cx="1911925" cy="99239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623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person&#10;&#10;Description automatically generated">
            <a:extLst>
              <a:ext uri="{FF2B5EF4-FFF2-40B4-BE49-F238E27FC236}">
                <a16:creationId xmlns:a16="http://schemas.microsoft.com/office/drawing/2014/main" id="{05B108BE-CF03-1C86-BF9A-F0CFD26008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081" b="-13408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C01D9-DCD2-D5B9-3E5D-E03E630DB9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is now colored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C7F557-D4F7-E4FF-1AFC-89B46DEE04E3}"/>
              </a:ext>
            </a:extLst>
          </p:cNvPr>
          <p:cNvSpPr/>
          <p:nvPr/>
        </p:nvSpPr>
        <p:spPr>
          <a:xfrm>
            <a:off x="0" y="2764715"/>
            <a:ext cx="1452282" cy="3442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4A855D-08ED-A3BC-56BC-B28BA0FF52BD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1527586" y="2969111"/>
            <a:ext cx="6480339" cy="45988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647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382E974-6B47-9113-3E6C-1D4A53473E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91" r="-5509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3FBF1-A33A-6D58-1999-5EEE04DBD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title you can Choose color for your text. Let’s change the color to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AE6531-11BC-1F4E-B750-CD28BD56048B}"/>
              </a:ext>
            </a:extLst>
          </p:cNvPr>
          <p:cNvSpPr/>
          <p:nvPr/>
        </p:nvSpPr>
        <p:spPr>
          <a:xfrm>
            <a:off x="2151529" y="1452282"/>
            <a:ext cx="3410175" cy="514215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01FA89-E11D-FA9E-8D94-E4DE4866416E}"/>
              </a:ext>
            </a:extLst>
          </p:cNvPr>
          <p:cNvCxnSpPr>
            <a:stCxn id="3" idx="1"/>
          </p:cNvCxnSpPr>
          <p:nvPr/>
        </p:nvCxnSpPr>
        <p:spPr>
          <a:xfrm flipH="1">
            <a:off x="5680038" y="3429000"/>
            <a:ext cx="2327887" cy="180997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08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person&#10;&#10;Description automatically generated">
            <a:extLst>
              <a:ext uri="{FF2B5EF4-FFF2-40B4-BE49-F238E27FC236}">
                <a16:creationId xmlns:a16="http://schemas.microsoft.com/office/drawing/2014/main" id="{17FA39AD-85F2-983B-FD47-CECCA15948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943" b="-13094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48329-3FB4-6BAE-0242-07BFD04EF1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have changed color to Orange.</a:t>
            </a:r>
          </a:p>
          <a:p>
            <a:r>
              <a:rPr lang="en-US" dirty="0"/>
              <a:t>Notice that “Text goes here.” have not changed color. That is because we edited that in the text field.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8ABB6-9DCE-A758-D9FF-C512411D02DC}"/>
              </a:ext>
            </a:extLst>
          </p:cNvPr>
          <p:cNvSpPr/>
          <p:nvPr/>
        </p:nvSpPr>
        <p:spPr>
          <a:xfrm>
            <a:off x="46655" y="3312367"/>
            <a:ext cx="3946849" cy="86774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A5F72F-B668-B61D-F18B-8C25B4DF662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105469" y="3429000"/>
            <a:ext cx="3902456" cy="27525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883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1184100-7CB7-B590-0A87-06498955BC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20" r="-344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A9187-827C-E1A2-3DEF-6930EAFA30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text you can set Background theme. Let’s change it to Light.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04C1F0-90F5-6167-F0A7-E2B3538A8837}"/>
              </a:ext>
            </a:extLst>
          </p:cNvPr>
          <p:cNvSpPr/>
          <p:nvPr/>
        </p:nvSpPr>
        <p:spPr>
          <a:xfrm>
            <a:off x="1904104" y="2140772"/>
            <a:ext cx="3711388" cy="352850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D68E5E-0611-74ED-C56A-0FDC0D533950}"/>
              </a:ext>
            </a:extLst>
          </p:cNvPr>
          <p:cNvCxnSpPr>
            <a:stCxn id="3" idx="1"/>
          </p:cNvCxnSpPr>
          <p:nvPr/>
        </p:nvCxnSpPr>
        <p:spPr>
          <a:xfrm flipH="1">
            <a:off x="5787614" y="3429000"/>
            <a:ext cx="2220311" cy="12398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76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69A762-A1F8-DD87-E6EE-77F7591127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64" r="-1096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CAB6-413F-8782-7D4A-CA63B8961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Image information multiple images - item to begin creating.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5562AC2F-9B6F-BEAE-6285-AE28A64A2ACA}"/>
              </a:ext>
            </a:extLst>
          </p:cNvPr>
          <p:cNvSpPr>
            <a:spLocks noChangeAspect="1"/>
          </p:cNvSpPr>
          <p:nvPr/>
        </p:nvSpPr>
        <p:spPr>
          <a:xfrm>
            <a:off x="1550109" y="324380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7E553-F69A-6485-6326-DFE998079E42}"/>
              </a:ext>
            </a:extLst>
          </p:cNvPr>
          <p:cNvCxnSpPr>
            <a:cxnSpLocks/>
          </p:cNvCxnSpPr>
          <p:nvPr/>
        </p:nvCxnSpPr>
        <p:spPr>
          <a:xfrm flipH="1" flipV="1">
            <a:off x="2464509" y="781580"/>
            <a:ext cx="5543416" cy="26474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30105-816E-6A74-E4B0-63791D39D7F8}"/>
              </a:ext>
            </a:extLst>
          </p:cNvPr>
          <p:cNvSpPr/>
          <p:nvPr/>
        </p:nvSpPr>
        <p:spPr>
          <a:xfrm>
            <a:off x="3745337" y="4189593"/>
            <a:ext cx="2472583" cy="91387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0A360-7D97-2F16-C5B7-AE5B20811535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2007309" y="1238780"/>
            <a:ext cx="2247205" cy="284912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8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rock&#10;&#10;Description automatically generated">
            <a:extLst>
              <a:ext uri="{FF2B5EF4-FFF2-40B4-BE49-F238E27FC236}">
                <a16:creationId xmlns:a16="http://schemas.microsoft.com/office/drawing/2014/main" id="{E1CCA596-FB32-32E6-6879-705203E7C6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301" b="-643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83FEE-A10E-1807-D0DD-61E895DAEF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Background theme is now Light.</a:t>
            </a:r>
          </a:p>
        </p:txBody>
      </p:sp>
    </p:spTree>
    <p:extLst>
      <p:ext uri="{BB962C8B-B14F-4D97-AF65-F5344CB8AC3E}">
        <p14:creationId xmlns:p14="http://schemas.microsoft.com/office/powerpoint/2010/main" val="415206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033BA8-0324-C7E0-3E1E-9B88690EF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0" r="-20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DDF6-E1DE-A5A4-BA64-63FB227BD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Below Background theme, you can select when or for whom the block will be shown.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Always: Will always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out: Only shows when viewer is logged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in: Only shows when viewer is logged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customer: Only shows when viewer is a customer.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staff: Only shows if viewer is a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admin: Only shows when viewer is an admin. </a:t>
            </a:r>
          </a:p>
        </p:txBody>
      </p:sp>
    </p:spTree>
    <p:extLst>
      <p:ext uri="{BB962C8B-B14F-4D97-AF65-F5344CB8AC3E}">
        <p14:creationId xmlns:p14="http://schemas.microsoft.com/office/powerpoint/2010/main" val="56583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D778101-324C-C70A-6CDA-897A26BE83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67" b="-486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C5655-643A-843D-1014-8405A447B1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Show block you can Choose an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0FAC41-5B81-58DC-897F-105D7B8460CA}"/>
              </a:ext>
            </a:extLst>
          </p:cNvPr>
          <p:cNvSpPr/>
          <p:nvPr/>
        </p:nvSpPr>
        <p:spPr>
          <a:xfrm>
            <a:off x="1344706" y="3829722"/>
            <a:ext cx="3345628" cy="64545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AF1B66-C39B-A4CF-A383-4DE608B2318D}"/>
              </a:ext>
            </a:extLst>
          </p:cNvPr>
          <p:cNvCxnSpPr>
            <a:stCxn id="3" idx="1"/>
          </p:cNvCxnSpPr>
          <p:nvPr/>
        </p:nvCxnSpPr>
        <p:spPr>
          <a:xfrm flipH="1">
            <a:off x="4830184" y="3429000"/>
            <a:ext cx="3177741" cy="63739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798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we see the top part of the image chooser screen. You can choose to either use an image on the server already or Upload a new image here.</a:t>
            </a:r>
          </a:p>
          <a:p>
            <a:endParaRPr lang="en-US" dirty="0"/>
          </a:p>
          <a:p>
            <a:r>
              <a:rPr lang="en-US" dirty="0"/>
              <a:t>First let’s use an image already on the server.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150607" y="1398494"/>
            <a:ext cx="1441525" cy="3227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699708" y="1635162"/>
            <a:ext cx="6308217" cy="17938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67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write a search term.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58183" y="2076225"/>
            <a:ext cx="1914862" cy="93591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2269864" y="2571078"/>
            <a:ext cx="5738061" cy="8579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01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select a Collection of images.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12122" y="3042903"/>
            <a:ext cx="1914862" cy="8579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286000" y="3429000"/>
            <a:ext cx="5721925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10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you can also sort with Popular tags.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42046" y="4077147"/>
            <a:ext cx="7438914" cy="10112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270786" y="3429000"/>
            <a:ext cx="3737139" cy="5190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79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of the image selector screen there are navigation buttons.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10005" y="3429000"/>
            <a:ext cx="7297920" cy="15625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99670-35B0-80F7-F1D7-5057594E24A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756264" y="3429000"/>
            <a:ext cx="251661" cy="14549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58E7E65-7EB5-0BFD-B13E-E66F59CDE5DD}"/>
              </a:ext>
            </a:extLst>
          </p:cNvPr>
          <p:cNvSpPr/>
          <p:nvPr/>
        </p:nvSpPr>
        <p:spPr>
          <a:xfrm>
            <a:off x="86061" y="4991548"/>
            <a:ext cx="548640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F7671-EEA5-68EB-AD1D-083E55C2C1B8}"/>
              </a:ext>
            </a:extLst>
          </p:cNvPr>
          <p:cNvSpPr/>
          <p:nvPr/>
        </p:nvSpPr>
        <p:spPr>
          <a:xfrm>
            <a:off x="7487322" y="4991548"/>
            <a:ext cx="408791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4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select an image by clicking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A0E74-CE02-1D11-3754-E7C899301010}"/>
              </a:ext>
            </a:extLst>
          </p:cNvPr>
          <p:cNvSpPr/>
          <p:nvPr/>
        </p:nvSpPr>
        <p:spPr>
          <a:xfrm>
            <a:off x="1850313" y="2183800"/>
            <a:ext cx="1226372" cy="10865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73506" y="2796988"/>
            <a:ext cx="4834419" cy="6320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91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also upload an image by clicking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1290918" y="0"/>
            <a:ext cx="699247" cy="5916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119256" y="333487"/>
            <a:ext cx="5888669" cy="309551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6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9CEC999-A171-0FFD-EF09-BE312F5089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" b="-91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7DA9B-014A-92A4-C653-AD3C5E9535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top you can write your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A8DD9F-FD85-627D-2A01-404CE02C33BD}"/>
              </a:ext>
            </a:extLst>
          </p:cNvPr>
          <p:cNvSpPr/>
          <p:nvPr/>
        </p:nvSpPr>
        <p:spPr>
          <a:xfrm>
            <a:off x="1043492" y="2657139"/>
            <a:ext cx="3786692" cy="147379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B981F-8591-2E5D-E17A-1B61D848DA0E}"/>
              </a:ext>
            </a:extLst>
          </p:cNvPr>
          <p:cNvCxnSpPr>
            <a:stCxn id="3" idx="1"/>
          </p:cNvCxnSpPr>
          <p:nvPr/>
        </p:nvCxnSpPr>
        <p:spPr>
          <a:xfrm flipH="1">
            <a:off x="4948518" y="3429000"/>
            <a:ext cx="3059407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963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Name your image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16368" y="871369"/>
            <a:ext cx="2086983" cy="95743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2743200" y="1527586"/>
            <a:ext cx="5264725" cy="190141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Choose File to pick your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37883" y="1999577"/>
            <a:ext cx="5787613" cy="10986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465346" y="2829261"/>
            <a:ext cx="1542579" cy="5997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07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 which Collection the uploaded image belongs 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70157" y="3344283"/>
            <a:ext cx="3636084" cy="99104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4292301" y="3344283"/>
            <a:ext cx="3346278" cy="5715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59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Assign tags to your image. Separate them with a comma.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27126" y="4527624"/>
            <a:ext cx="5862915" cy="134605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3539266" y="3428999"/>
            <a:ext cx="4468659" cy="9601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0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Finally click Upload, to upload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80916" y="6076054"/>
            <a:ext cx="1075762" cy="6044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1785769" y="3428999"/>
            <a:ext cx="6222156" cy="284270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02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6FE9C73-AC96-BE0E-FC62-1558838C63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83" b="-368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B51E8-5D5C-A52C-A852-CE55C6ECE7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 have now chosen an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E452B9-FF4B-62C3-400B-9362ECCBE55A}"/>
              </a:ext>
            </a:extLst>
          </p:cNvPr>
          <p:cNvSpPr/>
          <p:nvPr/>
        </p:nvSpPr>
        <p:spPr>
          <a:xfrm>
            <a:off x="1011219" y="2893807"/>
            <a:ext cx="5206701" cy="190410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E96D608-47C3-1F81-5EAD-6372FDFA5F3B}"/>
              </a:ext>
            </a:extLst>
          </p:cNvPr>
          <p:cNvCxnSpPr>
            <a:stCxn id="3" idx="1"/>
          </p:cNvCxnSpPr>
          <p:nvPr/>
        </p:nvCxnSpPr>
        <p:spPr>
          <a:xfrm flipH="1">
            <a:off x="6368527" y="3429000"/>
            <a:ext cx="1639398" cy="28238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170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D4DCF62-7453-C138-0A60-F52D900E1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26" b="-882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CFA30-4370-B0FA-E018-B87213B03D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If you click the 3 dots you can Change image, Edit this image or Clear choice.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9B66AA-6640-A9FF-BEDB-942F1F5214C6}"/>
              </a:ext>
            </a:extLst>
          </p:cNvPr>
          <p:cNvSpPr/>
          <p:nvPr/>
        </p:nvSpPr>
        <p:spPr>
          <a:xfrm>
            <a:off x="5271247" y="2033195"/>
            <a:ext cx="408791" cy="36576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72F737-3F0F-8391-1275-C8DEE9A7BBD3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5798372" y="2398955"/>
            <a:ext cx="2209553" cy="103004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423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rock&#10;&#10;Description automatically generated">
            <a:extLst>
              <a:ext uri="{FF2B5EF4-FFF2-40B4-BE49-F238E27FC236}">
                <a16:creationId xmlns:a16="http://schemas.microsoft.com/office/drawing/2014/main" id="{43A9F572-839F-4B7F-F35C-6BFB7B2B59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642" b="-6364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FFCE9-F1EC-66B6-E08A-19FCB9F938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</a:t>
            </a:r>
            <a:r>
              <a:rPr lang="en-US"/>
              <a:t>chosen image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25D1DF-F3DB-6B71-6591-98F874354DDC}"/>
              </a:ext>
            </a:extLst>
          </p:cNvPr>
          <p:cNvSpPr/>
          <p:nvPr/>
        </p:nvSpPr>
        <p:spPr>
          <a:xfrm>
            <a:off x="3958814" y="2388198"/>
            <a:ext cx="3905026" cy="188258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7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F45A821-4591-CB22-48D6-1430C21F25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66" b="-876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63209-45AA-9684-86AC-8A17BC1B02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add another item by clicking the plus icon.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7A2CC9C-88AF-DDF4-9ED8-CA2F7D0054F5}"/>
              </a:ext>
            </a:extLst>
          </p:cNvPr>
          <p:cNvSpPr>
            <a:spLocks noChangeAspect="1"/>
          </p:cNvSpPr>
          <p:nvPr/>
        </p:nvSpPr>
        <p:spPr>
          <a:xfrm>
            <a:off x="797073" y="4735016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A3A129-977B-8483-0412-4E97E2EA77C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1796527" y="3429000"/>
            <a:ext cx="6211398" cy="15948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84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E41BFAD-5241-ECB3-6DDC-41B43F948D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3" r="-1797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C038F-D095-9983-247A-306101A126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the image as before.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1272F-C773-B987-F571-9CA0E0FAB5FD}"/>
              </a:ext>
            </a:extLst>
          </p:cNvPr>
          <p:cNvSpPr/>
          <p:nvPr/>
        </p:nvSpPr>
        <p:spPr>
          <a:xfrm>
            <a:off x="1861073" y="5303520"/>
            <a:ext cx="2205318" cy="49485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427F5C-C49C-04AF-EE3F-C5499FDE4BF2}"/>
              </a:ext>
            </a:extLst>
          </p:cNvPr>
          <p:cNvCxnSpPr>
            <a:stCxn id="5" idx="3"/>
          </p:cNvCxnSpPr>
          <p:nvPr/>
        </p:nvCxnSpPr>
        <p:spPr>
          <a:xfrm flipH="1">
            <a:off x="3823850" y="3429000"/>
            <a:ext cx="4184075" cy="176694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25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212A57E-79A2-D91B-2421-9A124A2361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19" b="-271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EA271-0DDC-AD6E-77D9-5E5723D06E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go live first click the arrow to open the menu. Then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91364-F39D-E6EB-1EEB-8769B1007BCB}"/>
              </a:ext>
            </a:extLst>
          </p:cNvPr>
          <p:cNvSpPr/>
          <p:nvPr/>
        </p:nvSpPr>
        <p:spPr>
          <a:xfrm>
            <a:off x="7143078" y="5572461"/>
            <a:ext cx="656216" cy="90364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143048-8A90-E65C-70EC-FDD84F9D0065}"/>
              </a:ext>
            </a:extLst>
          </p:cNvPr>
          <p:cNvSpPr/>
          <p:nvPr/>
        </p:nvSpPr>
        <p:spPr>
          <a:xfrm>
            <a:off x="623944" y="3915784"/>
            <a:ext cx="1710465" cy="64545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BBBCF1-2DDD-D338-0350-89B2CFB49C45}"/>
              </a:ext>
            </a:extLst>
          </p:cNvPr>
          <p:cNvCxnSpPr>
            <a:stCxn id="3" idx="1"/>
          </p:cNvCxnSpPr>
          <p:nvPr/>
        </p:nvCxnSpPr>
        <p:spPr>
          <a:xfrm flipH="1">
            <a:off x="7551868" y="3429000"/>
            <a:ext cx="456057" cy="203588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5E4B67-8C95-6AA6-7D8A-8276B5D0AE70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2431228" y="4303059"/>
            <a:ext cx="4711850" cy="172122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900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planet&#10;&#10;Description automatically generated">
            <a:extLst>
              <a:ext uri="{FF2B5EF4-FFF2-40B4-BE49-F238E27FC236}">
                <a16:creationId xmlns:a16="http://schemas.microsoft.com/office/drawing/2014/main" id="{7AB2AFCF-79C4-0127-82E9-BD0CDD076C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962" b="-3996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6075B-033C-23CB-77D7-F79BC4FBD2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newly added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81CBA-4C16-31F2-A5E2-DF8E39A8ECEF}"/>
              </a:ext>
            </a:extLst>
          </p:cNvPr>
          <p:cNvSpPr/>
          <p:nvPr/>
        </p:nvSpPr>
        <p:spPr>
          <a:xfrm>
            <a:off x="4163209" y="3506992"/>
            <a:ext cx="3765177" cy="179652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4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background with small dots&#10;&#10;Description automatically generated">
            <a:extLst>
              <a:ext uri="{FF2B5EF4-FFF2-40B4-BE49-F238E27FC236}">
                <a16:creationId xmlns:a16="http://schemas.microsoft.com/office/drawing/2014/main" id="{4FE2666E-9D31-F37F-8A32-90654B19A8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220" b="-1652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68519-5E93-E8BB-C3CF-9E00A3CFC6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A9FF3-5B6E-FB0F-0B80-F65957F58979}"/>
              </a:ext>
            </a:extLst>
          </p:cNvPr>
          <p:cNvSpPr/>
          <p:nvPr/>
        </p:nvSpPr>
        <p:spPr>
          <a:xfrm>
            <a:off x="301214" y="2904565"/>
            <a:ext cx="1721224" cy="61318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3F882A-36E5-A162-9C28-EB4D78448C93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151529" y="3216536"/>
            <a:ext cx="5856396" cy="21246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2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8C23479C-9510-727A-981E-2FF1AB2FF2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1" r="-1933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2BE18-0E99-173E-882F-6693E499D2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write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D99E9E-F1AA-1BFC-2ECD-3431B9B973B7}"/>
              </a:ext>
            </a:extLst>
          </p:cNvPr>
          <p:cNvSpPr/>
          <p:nvPr/>
        </p:nvSpPr>
        <p:spPr>
          <a:xfrm>
            <a:off x="2097741" y="4098664"/>
            <a:ext cx="3732904" cy="109728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121E50-ABF3-0160-BB03-20166223B318}"/>
              </a:ext>
            </a:extLst>
          </p:cNvPr>
          <p:cNvCxnSpPr>
            <a:stCxn id="3" idx="1"/>
          </p:cNvCxnSpPr>
          <p:nvPr/>
        </p:nvCxnSpPr>
        <p:spPr>
          <a:xfrm flipH="1">
            <a:off x="5948979" y="3429000"/>
            <a:ext cx="2058946" cy="102466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21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background with a white and yellow light&#10;&#10;Description automatically generated with medium confidence">
            <a:extLst>
              <a:ext uri="{FF2B5EF4-FFF2-40B4-BE49-F238E27FC236}">
                <a16:creationId xmlns:a16="http://schemas.microsoft.com/office/drawing/2014/main" id="{99458BC7-BCBD-F5FC-D3F4-2EE4869E71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113" b="-20311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95F5-AE8C-22CA-23C4-66B5D5B1D9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beneath the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5D213-457C-8C33-974E-BD1025024F4D}"/>
              </a:ext>
            </a:extLst>
          </p:cNvPr>
          <p:cNvSpPr/>
          <p:nvPr/>
        </p:nvSpPr>
        <p:spPr>
          <a:xfrm>
            <a:off x="215153" y="3603812"/>
            <a:ext cx="946673" cy="27969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3B3EA7-D8C5-5846-7C03-0A39A4B88510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1269402" y="3429000"/>
            <a:ext cx="6738523" cy="3254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06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97E11E9-7E57-3FC9-6A15-43914E7053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343" b="-8834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5B073-2A20-CE7C-7E54-8CFDE540E1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Text field have a Rich Text editor, that allows you to modify the text, insert images, links etc. Here we have added more text, and now want the marked text to be a Heading (H4).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6FAEF4-9F95-E729-8979-0199B3234242}"/>
              </a:ext>
            </a:extLst>
          </p:cNvPr>
          <p:cNvSpPr/>
          <p:nvPr/>
        </p:nvSpPr>
        <p:spPr>
          <a:xfrm>
            <a:off x="1366221" y="2528047"/>
            <a:ext cx="387275" cy="38727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99B270-F698-675A-0CB5-43FD88952AA5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1871831" y="2732442"/>
            <a:ext cx="6136094" cy="69655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726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662</Words>
  <Application>Microsoft Office PowerPoint</Application>
  <PresentationFormat>Widescreen</PresentationFormat>
  <Paragraphs>55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160</cp:revision>
  <dcterms:created xsi:type="dcterms:W3CDTF">2023-11-16T12:05:29Z</dcterms:created>
  <dcterms:modified xsi:type="dcterms:W3CDTF">2023-11-25T07:11:47Z</dcterms:modified>
</cp:coreProperties>
</file>