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84" r:id="rId5"/>
    <p:sldId id="262" r:id="rId6"/>
    <p:sldId id="285" r:id="rId7"/>
    <p:sldId id="286" r:id="rId8"/>
    <p:sldId id="287" r:id="rId9"/>
    <p:sldId id="282" r:id="rId10"/>
    <p:sldId id="288" r:id="rId11"/>
    <p:sldId id="264" r:id="rId12"/>
    <p:sldId id="265" r:id="rId13"/>
    <p:sldId id="289" r:id="rId14"/>
    <p:sldId id="266" r:id="rId15"/>
    <p:sldId id="267" r:id="rId16"/>
    <p:sldId id="268" r:id="rId17"/>
    <p:sldId id="270" r:id="rId18"/>
    <p:sldId id="271" r:id="rId19"/>
    <p:sldId id="272" r:id="rId20"/>
    <p:sldId id="273" r:id="rId21"/>
    <p:sldId id="274" r:id="rId22"/>
    <p:sldId id="275"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71" d="100"/>
          <a:sy n="71" d="100"/>
        </p:scale>
        <p:origin x="120" y="58"/>
      </p:cViewPr>
      <p:guideLst/>
    </p:cSldViewPr>
  </p:slideViewPr>
  <p:notesTextViewPr>
    <p:cViewPr>
      <p:scale>
        <a:sx n="3" d="2"/>
        <a:sy n="3" d="2"/>
      </p:scale>
      <p:origin x="0" y="0"/>
    </p:cViewPr>
  </p:notesTextViewPr>
  <p:sorterViewPr>
    <p:cViewPr>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_page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7119-C277-A4C9-04F8-716924C00246}"/>
              </a:ext>
            </a:extLst>
          </p:cNvPr>
          <p:cNvSpPr>
            <a:spLocks noGrp="1" noRot="1" noMove="1" noResize="1" noEditPoints="1" noAdjustHandles="1" noChangeArrowheads="1" noChangeShapeType="1"/>
          </p:cNvSpPr>
          <p:nvPr>
            <p:ph type="ctrTitle" hasCustomPrompt="1"/>
          </p:nvPr>
        </p:nvSpPr>
        <p:spPr>
          <a:xfrm>
            <a:off x="1509486" y="2282374"/>
            <a:ext cx="9144000" cy="928914"/>
          </a:xfrm>
        </p:spPr>
        <p:txBody>
          <a:bodyPr anchor="b"/>
          <a:lstStyle>
            <a:lvl1pPr algn="ctr">
              <a:defRPr sz="6000"/>
            </a:lvl1pPr>
          </a:lstStyle>
          <a:p>
            <a:r>
              <a:rPr lang="en-US" dirty="0"/>
              <a:t>Guide for</a:t>
            </a:r>
          </a:p>
        </p:txBody>
      </p:sp>
      <p:sp>
        <p:nvSpPr>
          <p:cNvPr id="11" name="Title 1">
            <a:extLst>
              <a:ext uri="{FF2B5EF4-FFF2-40B4-BE49-F238E27FC236}">
                <a16:creationId xmlns:a16="http://schemas.microsoft.com/office/drawing/2014/main" id="{141078D1-C1C4-92F2-FEA5-26139B346C93}"/>
              </a:ext>
            </a:extLst>
          </p:cNvPr>
          <p:cNvSpPr txBox="1">
            <a:spLocks/>
          </p:cNvSpPr>
          <p:nvPr userDrawn="1"/>
        </p:nvSpPr>
        <p:spPr>
          <a:xfrm>
            <a:off x="1407886" y="3726547"/>
            <a:ext cx="9144000" cy="9289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baseline="0">
                <a:solidFill>
                  <a:schemeClr val="tx2"/>
                </a:solidFill>
                <a:latin typeface="+mj-lt"/>
                <a:ea typeface="+mj-ea"/>
                <a:cs typeface="+mj-cs"/>
              </a:defRPr>
            </a:lvl1pPr>
          </a:lstStyle>
          <a:p>
            <a:endParaRPr lang="en-US" dirty="0"/>
          </a:p>
        </p:txBody>
      </p:sp>
      <p:cxnSp>
        <p:nvCxnSpPr>
          <p:cNvPr id="13" name="Straight Connector 12">
            <a:extLst>
              <a:ext uri="{FF2B5EF4-FFF2-40B4-BE49-F238E27FC236}">
                <a16:creationId xmlns:a16="http://schemas.microsoft.com/office/drawing/2014/main" id="{8F94CE8C-DB1C-2375-FB60-61C0E9A982CA}"/>
              </a:ext>
            </a:extLst>
          </p:cNvPr>
          <p:cNvCxnSpPr/>
          <p:nvPr userDrawn="1"/>
        </p:nvCxnSpPr>
        <p:spPr>
          <a:xfrm>
            <a:off x="1407886" y="3468917"/>
            <a:ext cx="9347200" cy="0"/>
          </a:xfrm>
          <a:prstGeom prst="line">
            <a:avLst/>
          </a:prstGeom>
          <a:ln w="76200">
            <a:solidFill>
              <a:schemeClr val="accent5"/>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DA74B54D-E3AE-7623-FC33-4EAFED7A8E9A}"/>
              </a:ext>
            </a:extLst>
          </p:cNvPr>
          <p:cNvSpPr>
            <a:spLocks noGrp="1"/>
          </p:cNvSpPr>
          <p:nvPr>
            <p:ph type="body" sz="quarter" idx="10"/>
          </p:nvPr>
        </p:nvSpPr>
        <p:spPr>
          <a:xfrm>
            <a:off x="1509713" y="3725863"/>
            <a:ext cx="9144000" cy="1193800"/>
          </a:xfrm>
        </p:spPr>
        <p:txBody>
          <a:bodyPr anchor="ctr" anchorCtr="1"/>
          <a:lstStyle>
            <a:lvl1pPr marL="0" indent="0">
              <a:buNone/>
              <a:defRPr sz="6000"/>
            </a:lvl1pPr>
          </a:lstStyle>
          <a:p>
            <a:pPr lvl="0"/>
            <a:endParaRPr lang="en-US" dirty="0"/>
          </a:p>
        </p:txBody>
      </p:sp>
    </p:spTree>
    <p:extLst>
      <p:ext uri="{BB962C8B-B14F-4D97-AF65-F5344CB8AC3E}">
        <p14:creationId xmlns:p14="http://schemas.microsoft.com/office/powerpoint/2010/main" val="245945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E66C02-7FEC-0BCB-3B09-8FC3CB77D5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132A64-D56B-E1F2-40F4-C85A987B5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8AF90-6CA7-6DBC-2C2F-64215EEF07F2}"/>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11/20/2023</a:t>
            </a:fld>
            <a:endParaRPr lang="en-US"/>
          </a:p>
        </p:txBody>
      </p:sp>
      <p:sp>
        <p:nvSpPr>
          <p:cNvPr id="5" name="Footer Placeholder 4">
            <a:extLst>
              <a:ext uri="{FF2B5EF4-FFF2-40B4-BE49-F238E27FC236}">
                <a16:creationId xmlns:a16="http://schemas.microsoft.com/office/drawing/2014/main" id="{2C41517A-3AB7-5005-AFAC-1CA207637F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5D0A48-F94B-0D90-4059-769C44F8F170}"/>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11178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nual_page_image_tex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37CF53-7D83-4594-79E5-F8691AAD7686}"/>
              </a:ext>
            </a:extLst>
          </p:cNvPr>
          <p:cNvSpPr>
            <a:spLocks/>
          </p:cNvSpPr>
          <p:nvPr userDrawn="1"/>
        </p:nvSpPr>
        <p:spPr>
          <a:xfrm>
            <a:off x="8007926" y="0"/>
            <a:ext cx="4184073" cy="685800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90E1C11F-C03C-F7C9-3EDF-70BCBEEAE3F2}"/>
              </a:ext>
            </a:extLst>
          </p:cNvPr>
          <p:cNvSpPr>
            <a:spLocks noGrp="1"/>
          </p:cNvSpPr>
          <p:nvPr>
            <p:ph type="pic" sz="quarter" idx="13"/>
          </p:nvPr>
        </p:nvSpPr>
        <p:spPr>
          <a:xfrm>
            <a:off x="-1" y="0"/>
            <a:ext cx="8007926" cy="6857999"/>
          </a:xfrm>
          <a:gradFill flip="none" rotWithShape="1">
            <a:gsLst>
              <a:gs pos="0">
                <a:schemeClr val="accent6">
                  <a:lumMod val="5000"/>
                  <a:lumOff val="95000"/>
                </a:schemeClr>
              </a:gs>
              <a:gs pos="47000">
                <a:schemeClr val="accent6">
                  <a:lumMod val="45000"/>
                  <a:lumOff val="55000"/>
                </a:schemeClr>
              </a:gs>
              <a:gs pos="0">
                <a:schemeClr val="bg2"/>
              </a:gs>
              <a:gs pos="100000">
                <a:schemeClr val="accent6"/>
              </a:gs>
            </a:gsLst>
            <a:lin ang="16200000" scaled="1"/>
            <a:tileRect/>
          </a:gradFill>
        </p:spPr>
        <p:txBody>
          <a:bodyPr/>
          <a:lstStyle/>
          <a:p>
            <a:endParaRPr lang="en-US" dirty="0"/>
          </a:p>
        </p:txBody>
      </p:sp>
      <p:sp>
        <p:nvSpPr>
          <p:cNvPr id="17" name="Text Placeholder 16">
            <a:extLst>
              <a:ext uri="{FF2B5EF4-FFF2-40B4-BE49-F238E27FC236}">
                <a16:creationId xmlns:a16="http://schemas.microsoft.com/office/drawing/2014/main" id="{F671BD11-C861-C7B8-AD7B-326677AC6BF7}"/>
              </a:ext>
            </a:extLst>
          </p:cNvPr>
          <p:cNvSpPr>
            <a:spLocks noGrp="1"/>
          </p:cNvSpPr>
          <p:nvPr>
            <p:ph type="body" sz="quarter" idx="14" hasCustomPrompt="1"/>
          </p:nvPr>
        </p:nvSpPr>
        <p:spPr>
          <a:xfrm>
            <a:off x="8007925" y="0"/>
            <a:ext cx="4184075" cy="6858000"/>
          </a:xfrm>
        </p:spPr>
        <p:txBody>
          <a:bodyPr lIns="274320" rIns="274320" anchor="ctr" anchorCtr="0"/>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t>
            </a:r>
            <a:r>
              <a:rPr lang="en-US" dirty="0" err="1"/>
              <a:t>edt</a:t>
            </a:r>
            <a:r>
              <a:rPr lang="en-US" dirty="0"/>
              <a: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A picture containing logo&#10;&#10;Description automatically generated">
            <a:extLst>
              <a:ext uri="{FF2B5EF4-FFF2-40B4-BE49-F238E27FC236}">
                <a16:creationId xmlns:a16="http://schemas.microsoft.com/office/drawing/2014/main" id="{CDD705BA-98A9-EE36-3F34-52FA0E5AF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4868" y="6592392"/>
            <a:ext cx="854464" cy="156405"/>
          </a:xfrm>
          <a:prstGeom prst="rect">
            <a:avLst/>
          </a:prstGeom>
        </p:spPr>
      </p:pic>
    </p:spTree>
    <p:extLst>
      <p:ext uri="{BB962C8B-B14F-4D97-AF65-F5344CB8AC3E}">
        <p14:creationId xmlns:p14="http://schemas.microsoft.com/office/powerpoint/2010/main" val="329432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2F33-A83A-CB83-86DA-33FAE096E5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C3B014-EED1-1788-C8A3-072784F889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73C52A-6532-B413-BD02-7A903DA88A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70465C-687D-0610-FB59-17679DEF543C}"/>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11/20/2023</a:t>
            </a:fld>
            <a:endParaRPr lang="en-US"/>
          </a:p>
        </p:txBody>
      </p:sp>
      <p:sp>
        <p:nvSpPr>
          <p:cNvPr id="6" name="Footer Placeholder 5">
            <a:extLst>
              <a:ext uri="{FF2B5EF4-FFF2-40B4-BE49-F238E27FC236}">
                <a16:creationId xmlns:a16="http://schemas.microsoft.com/office/drawing/2014/main" id="{79CD7D02-274F-279B-663A-52311812F6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26BE483-23AA-D507-8CA6-5C05AC8A880A}"/>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34648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D74D-ECB0-5E65-DD36-299014A3C7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D19D50-4CED-3F12-D735-5C5429C0C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3D2D36-1D7A-F064-7A57-05706260A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15FFEF-0F32-47EE-604A-616605F8C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220BA-EE71-A8EC-C59E-7DCCAC629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DA74D-FF0B-3A32-27D8-7DA9873C9881}"/>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11/20/2023</a:t>
            </a:fld>
            <a:endParaRPr lang="en-US"/>
          </a:p>
        </p:txBody>
      </p:sp>
      <p:sp>
        <p:nvSpPr>
          <p:cNvPr id="8" name="Footer Placeholder 7">
            <a:extLst>
              <a:ext uri="{FF2B5EF4-FFF2-40B4-BE49-F238E27FC236}">
                <a16:creationId xmlns:a16="http://schemas.microsoft.com/office/drawing/2014/main" id="{AF67CBAB-A2DC-D89B-78E2-99124E8AA4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54DB44-472F-CF59-BB02-22AC9A01E29A}"/>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194686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FB5A-8D47-8D73-E0CB-0A1F074954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7E77F-3796-8907-A8C5-1F9341D1CFFD}"/>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11/20/2023</a:t>
            </a:fld>
            <a:endParaRPr lang="en-US"/>
          </a:p>
        </p:txBody>
      </p:sp>
      <p:sp>
        <p:nvSpPr>
          <p:cNvPr id="4" name="Footer Placeholder 3">
            <a:extLst>
              <a:ext uri="{FF2B5EF4-FFF2-40B4-BE49-F238E27FC236}">
                <a16:creationId xmlns:a16="http://schemas.microsoft.com/office/drawing/2014/main" id="{FD32A2B3-4E4C-8438-8318-D8FD99752F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37987B6-81D5-0D16-CA3E-255E15E611E2}"/>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48337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F2038F-25DF-87C9-C70A-BCC85A470CD0}"/>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11/20/2023</a:t>
            </a:fld>
            <a:endParaRPr lang="en-US"/>
          </a:p>
        </p:txBody>
      </p:sp>
      <p:sp>
        <p:nvSpPr>
          <p:cNvPr id="3" name="Footer Placeholder 2">
            <a:extLst>
              <a:ext uri="{FF2B5EF4-FFF2-40B4-BE49-F238E27FC236}">
                <a16:creationId xmlns:a16="http://schemas.microsoft.com/office/drawing/2014/main" id="{F16635C7-9C6E-2626-B731-AABB302FAC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7C9BEC-0FDB-1BD2-5594-903AD04C73B4}"/>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10298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847F-3B84-2900-0666-458DF9DE1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BB02CE-C794-9BD8-EBC3-AF85FCCB4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63D8BB-D36B-E7BD-202C-295A4B6BD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49C5D-CE3D-37A4-04EF-4F2279E61D8E}"/>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11/20/2023</a:t>
            </a:fld>
            <a:endParaRPr lang="en-US"/>
          </a:p>
        </p:txBody>
      </p:sp>
      <p:sp>
        <p:nvSpPr>
          <p:cNvPr id="6" name="Footer Placeholder 5">
            <a:extLst>
              <a:ext uri="{FF2B5EF4-FFF2-40B4-BE49-F238E27FC236}">
                <a16:creationId xmlns:a16="http://schemas.microsoft.com/office/drawing/2014/main" id="{ACAF8C49-7167-499A-2800-3D9349AB79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8F190B-FEAD-EC61-41E2-D21824DC0C46}"/>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352077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A7F0-F98C-34E3-9A3F-F142ECF0C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53A31B-4C98-F844-CBD4-325959353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631762-D430-0A9F-5A03-85B333BD2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77177-1E03-4981-01AB-EE59D6C2C8C6}"/>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11/20/2023</a:t>
            </a:fld>
            <a:endParaRPr lang="en-US"/>
          </a:p>
        </p:txBody>
      </p:sp>
      <p:sp>
        <p:nvSpPr>
          <p:cNvPr id="6" name="Footer Placeholder 5">
            <a:extLst>
              <a:ext uri="{FF2B5EF4-FFF2-40B4-BE49-F238E27FC236}">
                <a16:creationId xmlns:a16="http://schemas.microsoft.com/office/drawing/2014/main" id="{2F6740DD-8EC9-2938-563C-C33DA6C29C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E00741-7DC2-10AB-BBAC-C9554C150791}"/>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412014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2198-092E-3CB2-690A-E956B76E16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CDA684-F8ED-4E46-685C-7FE093EBA4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6A932-E3D8-4DB9-247C-4D016BD4C364}"/>
              </a:ext>
            </a:extLst>
          </p:cNvPr>
          <p:cNvSpPr>
            <a:spLocks noGrp="1"/>
          </p:cNvSpPr>
          <p:nvPr>
            <p:ph type="dt" sz="half" idx="10"/>
          </p:nvPr>
        </p:nvSpPr>
        <p:spPr>
          <a:xfrm>
            <a:off x="838200" y="6356350"/>
            <a:ext cx="2743200" cy="365125"/>
          </a:xfrm>
          <a:prstGeom prst="rect">
            <a:avLst/>
          </a:prstGeom>
        </p:spPr>
        <p:txBody>
          <a:bodyPr/>
          <a:lstStyle/>
          <a:p>
            <a:fld id="{48CF4C14-7B9E-4B2C-AAF0-4AABA910424E}" type="datetimeFigureOut">
              <a:rPr lang="en-US" smtClean="0"/>
              <a:t>11/20/2023</a:t>
            </a:fld>
            <a:endParaRPr lang="en-US"/>
          </a:p>
        </p:txBody>
      </p:sp>
      <p:sp>
        <p:nvSpPr>
          <p:cNvPr id="5" name="Footer Placeholder 4">
            <a:extLst>
              <a:ext uri="{FF2B5EF4-FFF2-40B4-BE49-F238E27FC236}">
                <a16:creationId xmlns:a16="http://schemas.microsoft.com/office/drawing/2014/main" id="{02C53A62-E258-29DC-BFD9-549A1BC4DB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46DED74-0297-46F1-3116-C9B637DD1796}"/>
              </a:ext>
            </a:extLst>
          </p:cNvPr>
          <p:cNvSpPr>
            <a:spLocks noGrp="1"/>
          </p:cNvSpPr>
          <p:nvPr>
            <p:ph type="sldNum" sz="quarter" idx="12"/>
          </p:nvPr>
        </p:nvSpPr>
        <p:spPr>
          <a:xfrm>
            <a:off x="8610600" y="6356350"/>
            <a:ext cx="2743200" cy="365125"/>
          </a:xfrm>
          <a:prstGeom prst="rect">
            <a:avLst/>
          </a:prstGeom>
        </p:spPr>
        <p:txBody>
          <a:bodyPr/>
          <a:lstStyle/>
          <a:p>
            <a:fld id="{DBCCB0D5-8B85-4D56-AB09-583F374435F5}" type="slidenum">
              <a:rPr lang="en-US" smtClean="0"/>
              <a:t>‹#›</a:t>
            </a:fld>
            <a:endParaRPr lang="en-US"/>
          </a:p>
        </p:txBody>
      </p:sp>
    </p:spTree>
    <p:extLst>
      <p:ext uri="{BB962C8B-B14F-4D97-AF65-F5344CB8AC3E}">
        <p14:creationId xmlns:p14="http://schemas.microsoft.com/office/powerpoint/2010/main" val="44479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B9CAE-20AA-D6E4-56D2-D3AC5D921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D4AD40C-2B02-7D43-CEA9-1B2363A66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logo&#10;&#10;Description automatically generated">
            <a:extLst>
              <a:ext uri="{FF2B5EF4-FFF2-40B4-BE49-F238E27FC236}">
                <a16:creationId xmlns:a16="http://schemas.microsoft.com/office/drawing/2014/main" id="{3F9B1A44-067E-A5E1-59FA-FE38EEA51C4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194868" y="6592392"/>
            <a:ext cx="854464" cy="156405"/>
          </a:xfrm>
          <a:prstGeom prst="rect">
            <a:avLst/>
          </a:prstGeom>
        </p:spPr>
      </p:pic>
    </p:spTree>
    <p:extLst>
      <p:ext uri="{BB962C8B-B14F-4D97-AF65-F5344CB8AC3E}">
        <p14:creationId xmlns:p14="http://schemas.microsoft.com/office/powerpoint/2010/main" val="22634066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E794-B4C4-1FD8-9BBF-847D92C320DF}"/>
              </a:ext>
            </a:extLst>
          </p:cNvPr>
          <p:cNvSpPr>
            <a:spLocks noGrp="1"/>
          </p:cNvSpPr>
          <p:nvPr>
            <p:ph type="ctrTitle"/>
          </p:nvPr>
        </p:nvSpPr>
        <p:spPr/>
        <p:txBody>
          <a:bodyPr/>
          <a:lstStyle/>
          <a:p>
            <a:r>
              <a:rPr lang="en-US" dirty="0"/>
              <a:t>Guide for</a:t>
            </a:r>
          </a:p>
        </p:txBody>
      </p:sp>
      <p:sp>
        <p:nvSpPr>
          <p:cNvPr id="3" name="Text Placeholder 2">
            <a:extLst>
              <a:ext uri="{FF2B5EF4-FFF2-40B4-BE49-F238E27FC236}">
                <a16:creationId xmlns:a16="http://schemas.microsoft.com/office/drawing/2014/main" id="{42ED6213-1C7B-8D17-1FA7-BE3308801E6D}"/>
              </a:ext>
            </a:extLst>
          </p:cNvPr>
          <p:cNvSpPr>
            <a:spLocks noGrp="1"/>
          </p:cNvSpPr>
          <p:nvPr>
            <p:ph type="body" sz="quarter" idx="10"/>
          </p:nvPr>
        </p:nvSpPr>
        <p:spPr/>
        <p:txBody>
          <a:bodyPr>
            <a:normAutofit fontScale="92500"/>
          </a:bodyPr>
          <a:lstStyle/>
          <a:p>
            <a:r>
              <a:rPr lang="en-US" dirty="0"/>
              <a:t>Image horizontal column Block</a:t>
            </a:r>
          </a:p>
        </p:txBody>
      </p:sp>
    </p:spTree>
    <p:extLst>
      <p:ext uri="{BB962C8B-B14F-4D97-AF65-F5344CB8AC3E}">
        <p14:creationId xmlns:p14="http://schemas.microsoft.com/office/powerpoint/2010/main" val="65039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B1BED14E-3E15-661C-F540-6E80239942C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73223" b="-73223"/>
          <a:stretch/>
        </p:blipFill>
        <p:spPr/>
      </p:pic>
      <p:sp>
        <p:nvSpPr>
          <p:cNvPr id="3" name="Text Placeholder 2">
            <a:extLst>
              <a:ext uri="{FF2B5EF4-FFF2-40B4-BE49-F238E27FC236}">
                <a16:creationId xmlns:a16="http://schemas.microsoft.com/office/drawing/2014/main" id="{73162CF4-61A5-50DC-0660-769E5C93A158}"/>
              </a:ext>
            </a:extLst>
          </p:cNvPr>
          <p:cNvSpPr>
            <a:spLocks noGrp="1"/>
          </p:cNvSpPr>
          <p:nvPr>
            <p:ph type="body" sz="quarter" idx="14"/>
          </p:nvPr>
        </p:nvSpPr>
        <p:spPr/>
        <p:txBody>
          <a:bodyPr/>
          <a:lstStyle/>
          <a:p>
            <a:r>
              <a:rPr lang="en-US" dirty="0"/>
              <a:t>Beneath Show block you can Choose an image. </a:t>
            </a:r>
          </a:p>
        </p:txBody>
      </p:sp>
      <p:sp>
        <p:nvSpPr>
          <p:cNvPr id="6" name="Rectangle 5">
            <a:extLst>
              <a:ext uri="{FF2B5EF4-FFF2-40B4-BE49-F238E27FC236}">
                <a16:creationId xmlns:a16="http://schemas.microsoft.com/office/drawing/2014/main" id="{BEF7A29E-E990-67FE-FEE3-B5A6FCFA15AF}"/>
              </a:ext>
            </a:extLst>
          </p:cNvPr>
          <p:cNvSpPr/>
          <p:nvPr/>
        </p:nvSpPr>
        <p:spPr>
          <a:xfrm>
            <a:off x="688489" y="3948056"/>
            <a:ext cx="2345167" cy="602429"/>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439416E7-CDBC-1F03-31F2-2ED39509DC30}"/>
              </a:ext>
            </a:extLst>
          </p:cNvPr>
          <p:cNvCxnSpPr>
            <a:stCxn id="3" idx="1"/>
          </p:cNvCxnSpPr>
          <p:nvPr/>
        </p:nvCxnSpPr>
        <p:spPr>
          <a:xfrm flipH="1">
            <a:off x="3119718" y="3429000"/>
            <a:ext cx="4888207" cy="798755"/>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2001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Here we see the top part of the image chooser screen. You can choose to either use an image on the server already or Upload a new image here.</a:t>
            </a:r>
          </a:p>
          <a:p>
            <a:endParaRPr lang="en-US" dirty="0"/>
          </a:p>
          <a:p>
            <a:r>
              <a:rPr lang="en-US" dirty="0"/>
              <a:t>First let’s use an image already on the server.</a:t>
            </a:r>
          </a:p>
        </p:txBody>
      </p:sp>
      <p:sp>
        <p:nvSpPr>
          <p:cNvPr id="6" name="Rectangle 5">
            <a:extLst>
              <a:ext uri="{FF2B5EF4-FFF2-40B4-BE49-F238E27FC236}">
                <a16:creationId xmlns:a16="http://schemas.microsoft.com/office/drawing/2014/main" id="{0794E876-EFAD-0812-72F0-0CFD7A9608E1}"/>
              </a:ext>
            </a:extLst>
          </p:cNvPr>
          <p:cNvSpPr/>
          <p:nvPr/>
        </p:nvSpPr>
        <p:spPr>
          <a:xfrm>
            <a:off x="150607" y="1398494"/>
            <a:ext cx="1441525" cy="32273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stCxn id="5" idx="3"/>
          </p:cNvCxnSpPr>
          <p:nvPr/>
        </p:nvCxnSpPr>
        <p:spPr>
          <a:xfrm flipH="1" flipV="1">
            <a:off x="1699708" y="1635162"/>
            <a:ext cx="6308217" cy="1793838"/>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4506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Here you can write a search term.</a:t>
            </a:r>
          </a:p>
        </p:txBody>
      </p:sp>
      <p:sp>
        <p:nvSpPr>
          <p:cNvPr id="6" name="Rectangle 5">
            <a:extLst>
              <a:ext uri="{FF2B5EF4-FFF2-40B4-BE49-F238E27FC236}">
                <a16:creationId xmlns:a16="http://schemas.microsoft.com/office/drawing/2014/main" id="{0794E876-EFAD-0812-72F0-0CFD7A9608E1}"/>
              </a:ext>
            </a:extLst>
          </p:cNvPr>
          <p:cNvSpPr/>
          <p:nvPr/>
        </p:nvSpPr>
        <p:spPr>
          <a:xfrm>
            <a:off x="258183" y="2076225"/>
            <a:ext cx="1914862" cy="93591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cxnSpLocks/>
            <a:stCxn id="5" idx="3"/>
          </p:cNvCxnSpPr>
          <p:nvPr/>
        </p:nvCxnSpPr>
        <p:spPr>
          <a:xfrm flipH="1" flipV="1">
            <a:off x="2269864" y="2571078"/>
            <a:ext cx="5738061" cy="85792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5860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Here you can select a Collection of images.</a:t>
            </a:r>
          </a:p>
        </p:txBody>
      </p:sp>
      <p:sp>
        <p:nvSpPr>
          <p:cNvPr id="6" name="Rectangle 5">
            <a:extLst>
              <a:ext uri="{FF2B5EF4-FFF2-40B4-BE49-F238E27FC236}">
                <a16:creationId xmlns:a16="http://schemas.microsoft.com/office/drawing/2014/main" id="{0794E876-EFAD-0812-72F0-0CFD7A9608E1}"/>
              </a:ext>
            </a:extLst>
          </p:cNvPr>
          <p:cNvSpPr/>
          <p:nvPr/>
        </p:nvSpPr>
        <p:spPr>
          <a:xfrm>
            <a:off x="212122" y="3042903"/>
            <a:ext cx="1914862" cy="857922"/>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cxnSpLocks/>
            <a:stCxn id="5" idx="3"/>
          </p:cNvCxnSpPr>
          <p:nvPr/>
        </p:nvCxnSpPr>
        <p:spPr>
          <a:xfrm flipH="1">
            <a:off x="2286000" y="3429000"/>
            <a:ext cx="5721925" cy="0"/>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4151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8293954F-EE4D-FC8E-8A8E-2A5A9DDAA8B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414" b="-32414"/>
          <a:stretch/>
        </p:blipFill>
        <p:spPr/>
      </p:pic>
      <p:sp>
        <p:nvSpPr>
          <p:cNvPr id="3" name="Text Placeholder 2">
            <a:extLst>
              <a:ext uri="{FF2B5EF4-FFF2-40B4-BE49-F238E27FC236}">
                <a16:creationId xmlns:a16="http://schemas.microsoft.com/office/drawing/2014/main" id="{F4B63793-0E5E-EFFE-15F7-91C685EF97E7}"/>
              </a:ext>
            </a:extLst>
          </p:cNvPr>
          <p:cNvSpPr>
            <a:spLocks noGrp="1"/>
          </p:cNvSpPr>
          <p:nvPr>
            <p:ph type="body" sz="quarter" idx="14"/>
          </p:nvPr>
        </p:nvSpPr>
        <p:spPr/>
        <p:txBody>
          <a:bodyPr/>
          <a:lstStyle/>
          <a:p>
            <a:r>
              <a:rPr lang="en-US" dirty="0"/>
              <a:t>At the bottom you can also sort with Popular tags.</a:t>
            </a:r>
          </a:p>
        </p:txBody>
      </p:sp>
      <p:sp>
        <p:nvSpPr>
          <p:cNvPr id="6" name="Rectangle 5">
            <a:extLst>
              <a:ext uri="{FF2B5EF4-FFF2-40B4-BE49-F238E27FC236}">
                <a16:creationId xmlns:a16="http://schemas.microsoft.com/office/drawing/2014/main" id="{0794E876-EFAD-0812-72F0-0CFD7A9608E1}"/>
              </a:ext>
            </a:extLst>
          </p:cNvPr>
          <p:cNvSpPr/>
          <p:nvPr/>
        </p:nvSpPr>
        <p:spPr>
          <a:xfrm>
            <a:off x="242046" y="4077147"/>
            <a:ext cx="7438914" cy="101122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D2CCA2C-536E-6A48-290E-550A9AA94253}"/>
              </a:ext>
            </a:extLst>
          </p:cNvPr>
          <p:cNvCxnSpPr>
            <a:cxnSpLocks/>
            <a:stCxn id="5" idx="3"/>
          </p:cNvCxnSpPr>
          <p:nvPr/>
        </p:nvCxnSpPr>
        <p:spPr>
          <a:xfrm flipH="1">
            <a:off x="4270786" y="3429000"/>
            <a:ext cx="3737139" cy="519056"/>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5017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4B699EE-DBF6-E300-CE97-235CD79A8AE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2020" b="-42020"/>
          <a:stretch/>
        </p:blipFill>
        <p:spPr/>
      </p:pic>
      <p:sp>
        <p:nvSpPr>
          <p:cNvPr id="3" name="Text Placeholder 2">
            <a:extLst>
              <a:ext uri="{FF2B5EF4-FFF2-40B4-BE49-F238E27FC236}">
                <a16:creationId xmlns:a16="http://schemas.microsoft.com/office/drawing/2014/main" id="{4227DD30-3ADE-34DF-87A9-61B9D7B093B8}"/>
              </a:ext>
            </a:extLst>
          </p:cNvPr>
          <p:cNvSpPr>
            <a:spLocks noGrp="1"/>
          </p:cNvSpPr>
          <p:nvPr>
            <p:ph type="body" sz="quarter" idx="14"/>
          </p:nvPr>
        </p:nvSpPr>
        <p:spPr/>
        <p:txBody>
          <a:bodyPr/>
          <a:lstStyle/>
          <a:p>
            <a:r>
              <a:rPr lang="en-US" dirty="0"/>
              <a:t>At the bottom of the image selector screen there are navigation buttons.</a:t>
            </a:r>
          </a:p>
        </p:txBody>
      </p:sp>
      <p:cxnSp>
        <p:nvCxnSpPr>
          <p:cNvPr id="8" name="Straight Arrow Connector 7">
            <a:extLst>
              <a:ext uri="{FF2B5EF4-FFF2-40B4-BE49-F238E27FC236}">
                <a16:creationId xmlns:a16="http://schemas.microsoft.com/office/drawing/2014/main" id="{22A3D75D-0A1C-BDA3-61AD-65753BFEE29C}"/>
              </a:ext>
            </a:extLst>
          </p:cNvPr>
          <p:cNvCxnSpPr>
            <a:cxnSpLocks/>
            <a:stCxn id="5" idx="3"/>
          </p:cNvCxnSpPr>
          <p:nvPr/>
        </p:nvCxnSpPr>
        <p:spPr>
          <a:xfrm flipH="1">
            <a:off x="710005" y="3429000"/>
            <a:ext cx="7297920" cy="1562547"/>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E8199670-35B0-80F7-F1D7-5057594E24A2}"/>
              </a:ext>
            </a:extLst>
          </p:cNvPr>
          <p:cNvCxnSpPr>
            <a:cxnSpLocks/>
            <a:stCxn id="5" idx="3"/>
          </p:cNvCxnSpPr>
          <p:nvPr/>
        </p:nvCxnSpPr>
        <p:spPr>
          <a:xfrm flipH="1">
            <a:off x="7756264" y="3429000"/>
            <a:ext cx="251661" cy="145497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758E7E65-7EB5-0BFD-B13E-E66F59CDE5DD}"/>
              </a:ext>
            </a:extLst>
          </p:cNvPr>
          <p:cNvSpPr/>
          <p:nvPr/>
        </p:nvSpPr>
        <p:spPr>
          <a:xfrm>
            <a:off x="86061" y="4991548"/>
            <a:ext cx="548640" cy="24742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D23F7671-EEA5-68EB-AD1D-083E55C2C1B8}"/>
              </a:ext>
            </a:extLst>
          </p:cNvPr>
          <p:cNvSpPr/>
          <p:nvPr/>
        </p:nvSpPr>
        <p:spPr>
          <a:xfrm>
            <a:off x="7487322" y="4991548"/>
            <a:ext cx="408791" cy="24742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302211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4B699EE-DBF6-E300-CE97-235CD79A8AE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2020" b="-42020"/>
          <a:stretch/>
        </p:blipFill>
        <p:spPr/>
      </p:pic>
      <p:sp>
        <p:nvSpPr>
          <p:cNvPr id="3" name="Text Placeholder 2">
            <a:extLst>
              <a:ext uri="{FF2B5EF4-FFF2-40B4-BE49-F238E27FC236}">
                <a16:creationId xmlns:a16="http://schemas.microsoft.com/office/drawing/2014/main" id="{4227DD30-3ADE-34DF-87A9-61B9D7B093B8}"/>
              </a:ext>
            </a:extLst>
          </p:cNvPr>
          <p:cNvSpPr>
            <a:spLocks noGrp="1"/>
          </p:cNvSpPr>
          <p:nvPr>
            <p:ph type="body" sz="quarter" idx="14"/>
          </p:nvPr>
        </p:nvSpPr>
        <p:spPr/>
        <p:txBody>
          <a:bodyPr/>
          <a:lstStyle/>
          <a:p>
            <a:r>
              <a:rPr lang="en-US" dirty="0"/>
              <a:t>You can select an image by clicking it.</a:t>
            </a:r>
          </a:p>
        </p:txBody>
      </p:sp>
      <p:sp>
        <p:nvSpPr>
          <p:cNvPr id="6" name="Rectangle 5">
            <a:extLst>
              <a:ext uri="{FF2B5EF4-FFF2-40B4-BE49-F238E27FC236}">
                <a16:creationId xmlns:a16="http://schemas.microsoft.com/office/drawing/2014/main" id="{72DA0E74-CE02-1D11-3754-E7C899301010}"/>
              </a:ext>
            </a:extLst>
          </p:cNvPr>
          <p:cNvSpPr/>
          <p:nvPr/>
        </p:nvSpPr>
        <p:spPr>
          <a:xfrm>
            <a:off x="1850313" y="2183800"/>
            <a:ext cx="1226372" cy="108652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22A3D75D-0A1C-BDA3-61AD-65753BFEE29C}"/>
              </a:ext>
            </a:extLst>
          </p:cNvPr>
          <p:cNvCxnSpPr>
            <a:cxnSpLocks/>
            <a:stCxn id="5" idx="3"/>
          </p:cNvCxnSpPr>
          <p:nvPr/>
        </p:nvCxnSpPr>
        <p:spPr>
          <a:xfrm flipH="1" flipV="1">
            <a:off x="3173506" y="2796988"/>
            <a:ext cx="4834419" cy="63201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9189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You can also upload an image by clicking Upload.</a:t>
            </a:r>
          </a:p>
        </p:txBody>
      </p:sp>
      <p:sp>
        <p:nvSpPr>
          <p:cNvPr id="6" name="Rectangle 5">
            <a:extLst>
              <a:ext uri="{FF2B5EF4-FFF2-40B4-BE49-F238E27FC236}">
                <a16:creationId xmlns:a16="http://schemas.microsoft.com/office/drawing/2014/main" id="{350A9B83-5563-2D42-7914-13DE81800BE3}"/>
              </a:ext>
            </a:extLst>
          </p:cNvPr>
          <p:cNvSpPr/>
          <p:nvPr/>
        </p:nvSpPr>
        <p:spPr>
          <a:xfrm>
            <a:off x="1290918" y="0"/>
            <a:ext cx="699247" cy="59167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stCxn id="3" idx="1"/>
          </p:cNvCxnSpPr>
          <p:nvPr/>
        </p:nvCxnSpPr>
        <p:spPr>
          <a:xfrm flipH="1" flipV="1">
            <a:off x="2119256" y="333487"/>
            <a:ext cx="5888669" cy="3095513"/>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0756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Name your image here.</a:t>
            </a:r>
          </a:p>
        </p:txBody>
      </p:sp>
      <p:sp>
        <p:nvSpPr>
          <p:cNvPr id="6" name="Rectangle 5">
            <a:extLst>
              <a:ext uri="{FF2B5EF4-FFF2-40B4-BE49-F238E27FC236}">
                <a16:creationId xmlns:a16="http://schemas.microsoft.com/office/drawing/2014/main" id="{350A9B83-5563-2D42-7914-13DE81800BE3}"/>
              </a:ext>
            </a:extLst>
          </p:cNvPr>
          <p:cNvSpPr/>
          <p:nvPr/>
        </p:nvSpPr>
        <p:spPr>
          <a:xfrm>
            <a:off x="516368" y="871369"/>
            <a:ext cx="2086983" cy="95743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a:stCxn id="3" idx="1"/>
          </p:cNvCxnSpPr>
          <p:nvPr/>
        </p:nvCxnSpPr>
        <p:spPr>
          <a:xfrm flipH="1" flipV="1">
            <a:off x="2743200" y="1527586"/>
            <a:ext cx="5264725" cy="1901414"/>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741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Click Choose File to pick your image.</a:t>
            </a:r>
          </a:p>
        </p:txBody>
      </p:sp>
      <p:sp>
        <p:nvSpPr>
          <p:cNvPr id="6" name="Rectangle 5">
            <a:extLst>
              <a:ext uri="{FF2B5EF4-FFF2-40B4-BE49-F238E27FC236}">
                <a16:creationId xmlns:a16="http://schemas.microsoft.com/office/drawing/2014/main" id="{350A9B83-5563-2D42-7914-13DE81800BE3}"/>
              </a:ext>
            </a:extLst>
          </p:cNvPr>
          <p:cNvSpPr/>
          <p:nvPr/>
        </p:nvSpPr>
        <p:spPr>
          <a:xfrm>
            <a:off x="537883" y="1999577"/>
            <a:ext cx="5787613" cy="109862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a:stCxn id="3" idx="1"/>
          </p:cNvCxnSpPr>
          <p:nvPr/>
        </p:nvCxnSpPr>
        <p:spPr>
          <a:xfrm flipH="1" flipV="1">
            <a:off x="6465346" y="2829261"/>
            <a:ext cx="1542579" cy="59973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2080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769A762-A1F8-DD87-E6EE-77F75911276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7779" r="-37779"/>
          <a:stretch/>
        </p:blipFill>
        <p:spPr/>
      </p:pic>
      <p:sp>
        <p:nvSpPr>
          <p:cNvPr id="3" name="Text Placeholder 2">
            <a:extLst>
              <a:ext uri="{FF2B5EF4-FFF2-40B4-BE49-F238E27FC236}">
                <a16:creationId xmlns:a16="http://schemas.microsoft.com/office/drawing/2014/main" id="{9F8CCAB6-413F-8782-7D4A-CA63B8961E5A}"/>
              </a:ext>
            </a:extLst>
          </p:cNvPr>
          <p:cNvSpPr>
            <a:spLocks noGrp="1"/>
          </p:cNvSpPr>
          <p:nvPr>
            <p:ph type="body" sz="quarter" idx="14"/>
          </p:nvPr>
        </p:nvSpPr>
        <p:spPr/>
        <p:txBody>
          <a:bodyPr/>
          <a:lstStyle/>
          <a:p>
            <a:r>
              <a:rPr lang="en-US" dirty="0"/>
              <a:t>First click the small plus symbol. Then click Image horizontal column to begin creating.</a:t>
            </a:r>
          </a:p>
        </p:txBody>
      </p:sp>
      <p:sp>
        <p:nvSpPr>
          <p:cNvPr id="9" name="Circle: Hollow 8">
            <a:extLst>
              <a:ext uri="{FF2B5EF4-FFF2-40B4-BE49-F238E27FC236}">
                <a16:creationId xmlns:a16="http://schemas.microsoft.com/office/drawing/2014/main" id="{5562AC2F-9B6F-BEAE-6285-AE28A64A2ACA}"/>
              </a:ext>
            </a:extLst>
          </p:cNvPr>
          <p:cNvSpPr>
            <a:spLocks noChangeAspect="1"/>
          </p:cNvSpPr>
          <p:nvPr/>
        </p:nvSpPr>
        <p:spPr>
          <a:xfrm>
            <a:off x="2201929" y="95780"/>
            <a:ext cx="914400" cy="914400"/>
          </a:xfrm>
          <a:prstGeom prst="donut">
            <a:avLst>
              <a:gd name="adj" fmla="val 18939"/>
            </a:avLst>
          </a:prstGeom>
          <a:gradFill flip="none" rotWithShape="1">
            <a:gsLst>
              <a:gs pos="0">
                <a:schemeClr val="accent5">
                  <a:lumMod val="42000"/>
                  <a:lumOff val="58000"/>
                </a:schemeClr>
              </a:gs>
              <a:gs pos="46000">
                <a:schemeClr val="accent5">
                  <a:lumMod val="95000"/>
                  <a:lumOff val="5000"/>
                </a:schemeClr>
              </a:gs>
              <a:gs pos="100000">
                <a:schemeClr val="accent5"/>
              </a:gs>
            </a:gsLst>
            <a:path path="circle">
              <a:fillToRect l="100000" t="100000"/>
            </a:path>
            <a:tileRect r="-100000" b="-100000"/>
          </a:gradFill>
          <a:ln w="9525">
            <a:noFill/>
          </a:ln>
          <a:effectLst>
            <a:outerShdw blurRad="50800" dist="50800" dir="5400000" algn="ctr" rotWithShape="0">
              <a:schemeClr val="accent4"/>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8997E553-F69A-6485-6326-DFE998079E42}"/>
              </a:ext>
            </a:extLst>
          </p:cNvPr>
          <p:cNvCxnSpPr>
            <a:cxnSpLocks/>
          </p:cNvCxnSpPr>
          <p:nvPr/>
        </p:nvCxnSpPr>
        <p:spPr>
          <a:xfrm flipH="1" flipV="1">
            <a:off x="3116329" y="656216"/>
            <a:ext cx="4891596" cy="2772783"/>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arrow" w="med" len="med"/>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39E30105-816E-6A74-E4B0-63791D39D7F8}"/>
              </a:ext>
            </a:extLst>
          </p:cNvPr>
          <p:cNvSpPr/>
          <p:nvPr/>
        </p:nvSpPr>
        <p:spPr>
          <a:xfrm>
            <a:off x="1916534" y="4283247"/>
            <a:ext cx="1698035" cy="50390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14" name="Straight Arrow Connector 13">
            <a:extLst>
              <a:ext uri="{FF2B5EF4-FFF2-40B4-BE49-F238E27FC236}">
                <a16:creationId xmlns:a16="http://schemas.microsoft.com/office/drawing/2014/main" id="{CB90A360-7D97-2F16-C5B7-AE5B20811535}"/>
              </a:ext>
            </a:extLst>
          </p:cNvPr>
          <p:cNvCxnSpPr>
            <a:cxnSpLocks/>
            <a:stCxn id="9" idx="4"/>
          </p:cNvCxnSpPr>
          <p:nvPr/>
        </p:nvCxnSpPr>
        <p:spPr>
          <a:xfrm>
            <a:off x="2659129" y="1010180"/>
            <a:ext cx="0" cy="318530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8528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Select which Collection the uploaded image belongs to.</a:t>
            </a:r>
          </a:p>
        </p:txBody>
      </p:sp>
      <p:sp>
        <p:nvSpPr>
          <p:cNvPr id="6" name="Rectangle 5">
            <a:extLst>
              <a:ext uri="{FF2B5EF4-FFF2-40B4-BE49-F238E27FC236}">
                <a16:creationId xmlns:a16="http://schemas.microsoft.com/office/drawing/2014/main" id="{350A9B83-5563-2D42-7914-13DE81800BE3}"/>
              </a:ext>
            </a:extLst>
          </p:cNvPr>
          <p:cNvSpPr/>
          <p:nvPr/>
        </p:nvSpPr>
        <p:spPr>
          <a:xfrm>
            <a:off x="570157" y="3344283"/>
            <a:ext cx="3636084" cy="991049"/>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p:cNvCxnSpPr>
          <p:nvPr/>
        </p:nvCxnSpPr>
        <p:spPr>
          <a:xfrm flipH="1">
            <a:off x="4292301" y="3344283"/>
            <a:ext cx="3346278" cy="57150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4885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Assign tags to your image. Separate them with a comma.</a:t>
            </a:r>
          </a:p>
        </p:txBody>
      </p:sp>
      <p:sp>
        <p:nvSpPr>
          <p:cNvPr id="6" name="Rectangle 5">
            <a:extLst>
              <a:ext uri="{FF2B5EF4-FFF2-40B4-BE49-F238E27FC236}">
                <a16:creationId xmlns:a16="http://schemas.microsoft.com/office/drawing/2014/main" id="{350A9B83-5563-2D42-7914-13DE81800BE3}"/>
              </a:ext>
            </a:extLst>
          </p:cNvPr>
          <p:cNvSpPr/>
          <p:nvPr/>
        </p:nvSpPr>
        <p:spPr>
          <a:xfrm>
            <a:off x="527126" y="4527624"/>
            <a:ext cx="5862915" cy="134605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p:cNvCxnSpPr>
          <p:nvPr/>
        </p:nvCxnSpPr>
        <p:spPr>
          <a:xfrm flipH="1">
            <a:off x="3539266" y="3428999"/>
            <a:ext cx="4468659" cy="96012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544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C7F92CEC-BA34-9627-EDF5-CC17F8C8352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780" r="-4780"/>
          <a:stretch/>
        </p:blipFill>
        <p:spPr/>
      </p:pic>
      <p:sp>
        <p:nvSpPr>
          <p:cNvPr id="3" name="Text Placeholder 2">
            <a:extLst>
              <a:ext uri="{FF2B5EF4-FFF2-40B4-BE49-F238E27FC236}">
                <a16:creationId xmlns:a16="http://schemas.microsoft.com/office/drawing/2014/main" id="{2A791D87-5957-30CB-28E9-A96F6E47056D}"/>
              </a:ext>
            </a:extLst>
          </p:cNvPr>
          <p:cNvSpPr>
            <a:spLocks noGrp="1"/>
          </p:cNvSpPr>
          <p:nvPr>
            <p:ph type="body" sz="quarter" idx="14"/>
          </p:nvPr>
        </p:nvSpPr>
        <p:spPr/>
        <p:txBody>
          <a:bodyPr/>
          <a:lstStyle/>
          <a:p>
            <a:r>
              <a:rPr lang="en-US" dirty="0"/>
              <a:t>Finally click Upload, to upload the image.</a:t>
            </a:r>
          </a:p>
        </p:txBody>
      </p:sp>
      <p:sp>
        <p:nvSpPr>
          <p:cNvPr id="6" name="Rectangle 5">
            <a:extLst>
              <a:ext uri="{FF2B5EF4-FFF2-40B4-BE49-F238E27FC236}">
                <a16:creationId xmlns:a16="http://schemas.microsoft.com/office/drawing/2014/main" id="{350A9B83-5563-2D42-7914-13DE81800BE3}"/>
              </a:ext>
            </a:extLst>
          </p:cNvPr>
          <p:cNvSpPr/>
          <p:nvPr/>
        </p:nvSpPr>
        <p:spPr>
          <a:xfrm>
            <a:off x="580916" y="6076054"/>
            <a:ext cx="1075762" cy="60444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FB1CB71F-9204-1DBE-65E5-75A6A5AA8FB1}"/>
              </a:ext>
            </a:extLst>
          </p:cNvPr>
          <p:cNvCxnSpPr>
            <a:cxnSpLocks/>
          </p:cNvCxnSpPr>
          <p:nvPr/>
        </p:nvCxnSpPr>
        <p:spPr>
          <a:xfrm flipH="1">
            <a:off x="1785769" y="3428999"/>
            <a:ext cx="6222156" cy="284270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87002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andscape with a river and text&#10;&#10;Description automatically generated with medium confidence">
            <a:extLst>
              <a:ext uri="{FF2B5EF4-FFF2-40B4-BE49-F238E27FC236}">
                <a16:creationId xmlns:a16="http://schemas.microsoft.com/office/drawing/2014/main" id="{EB88D6F1-98CE-B5A0-F517-4EDEBA97378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3353" b="-43353"/>
          <a:stretch/>
        </p:blipFill>
        <p:spPr/>
      </p:pic>
      <p:sp>
        <p:nvSpPr>
          <p:cNvPr id="3" name="Text Placeholder 2">
            <a:extLst>
              <a:ext uri="{FF2B5EF4-FFF2-40B4-BE49-F238E27FC236}">
                <a16:creationId xmlns:a16="http://schemas.microsoft.com/office/drawing/2014/main" id="{D0999F39-2C20-A899-4137-E07B3929C0AD}"/>
              </a:ext>
            </a:extLst>
          </p:cNvPr>
          <p:cNvSpPr>
            <a:spLocks noGrp="1"/>
          </p:cNvSpPr>
          <p:nvPr>
            <p:ph type="body" sz="quarter" idx="14"/>
          </p:nvPr>
        </p:nvSpPr>
        <p:spPr/>
        <p:txBody>
          <a:bodyPr/>
          <a:lstStyle/>
          <a:p>
            <a:r>
              <a:rPr lang="en-US" dirty="0"/>
              <a:t>We have now chosen an image.</a:t>
            </a:r>
          </a:p>
        </p:txBody>
      </p:sp>
      <p:sp>
        <p:nvSpPr>
          <p:cNvPr id="6" name="Rectangle 5">
            <a:extLst>
              <a:ext uri="{FF2B5EF4-FFF2-40B4-BE49-F238E27FC236}">
                <a16:creationId xmlns:a16="http://schemas.microsoft.com/office/drawing/2014/main" id="{E96770B4-D5BC-7D24-94AB-DC5392B4DD02}"/>
              </a:ext>
            </a:extLst>
          </p:cNvPr>
          <p:cNvSpPr/>
          <p:nvPr/>
        </p:nvSpPr>
        <p:spPr>
          <a:xfrm>
            <a:off x="64548" y="1753496"/>
            <a:ext cx="6185647" cy="3022899"/>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dirty="0">
              <a:solidFill>
                <a:schemeClr val="tx1"/>
              </a:solidFill>
            </a:endParaRPr>
          </a:p>
        </p:txBody>
      </p:sp>
    </p:spTree>
    <p:extLst>
      <p:ext uri="{BB962C8B-B14F-4D97-AF65-F5344CB8AC3E}">
        <p14:creationId xmlns:p14="http://schemas.microsoft.com/office/powerpoint/2010/main" val="283009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9A380185-E10F-E6F6-91EE-CD1429971C59}"/>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1929" b="-11929"/>
          <a:stretch/>
        </p:blipFill>
        <p:spPr/>
      </p:pic>
      <p:sp>
        <p:nvSpPr>
          <p:cNvPr id="3" name="Text Placeholder 2">
            <a:extLst>
              <a:ext uri="{FF2B5EF4-FFF2-40B4-BE49-F238E27FC236}">
                <a16:creationId xmlns:a16="http://schemas.microsoft.com/office/drawing/2014/main" id="{068AF19C-2D39-E3DD-D626-1B5DA5822245}"/>
              </a:ext>
            </a:extLst>
          </p:cNvPr>
          <p:cNvSpPr>
            <a:spLocks noGrp="1"/>
          </p:cNvSpPr>
          <p:nvPr>
            <p:ph type="body" sz="quarter" idx="14"/>
          </p:nvPr>
        </p:nvSpPr>
        <p:spPr/>
        <p:txBody>
          <a:bodyPr/>
          <a:lstStyle/>
          <a:p>
            <a:r>
              <a:rPr lang="en-US" dirty="0"/>
              <a:t>Clicking the 3 dots you can Change image or Edit this image. Also you can Clear choice.</a:t>
            </a:r>
          </a:p>
        </p:txBody>
      </p:sp>
      <p:sp>
        <p:nvSpPr>
          <p:cNvPr id="6" name="Rectangle 5">
            <a:extLst>
              <a:ext uri="{FF2B5EF4-FFF2-40B4-BE49-F238E27FC236}">
                <a16:creationId xmlns:a16="http://schemas.microsoft.com/office/drawing/2014/main" id="{5BB4078C-2F22-3069-2F98-7A681F7C7F64}"/>
              </a:ext>
            </a:extLst>
          </p:cNvPr>
          <p:cNvSpPr/>
          <p:nvPr/>
        </p:nvSpPr>
        <p:spPr>
          <a:xfrm>
            <a:off x="5260489" y="2151529"/>
            <a:ext cx="505610" cy="376518"/>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3B85DC9E-BC8D-3583-C59A-100E86ACF9FA}"/>
              </a:ext>
            </a:extLst>
          </p:cNvPr>
          <p:cNvCxnSpPr>
            <a:stCxn id="3" idx="1"/>
          </p:cNvCxnSpPr>
          <p:nvPr/>
        </p:nvCxnSpPr>
        <p:spPr>
          <a:xfrm flipH="1" flipV="1">
            <a:off x="5873675" y="2528047"/>
            <a:ext cx="2134250" cy="900953"/>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81915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7A98FA66-1DCF-3B48-8F0F-C3440D105A5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501" r="-11501"/>
          <a:stretch/>
        </p:blipFill>
        <p:spPr/>
      </p:pic>
      <p:sp>
        <p:nvSpPr>
          <p:cNvPr id="3" name="Text Placeholder 2">
            <a:extLst>
              <a:ext uri="{FF2B5EF4-FFF2-40B4-BE49-F238E27FC236}">
                <a16:creationId xmlns:a16="http://schemas.microsoft.com/office/drawing/2014/main" id="{B3177CFB-23F6-473D-9A5E-FA79C60F0391}"/>
              </a:ext>
            </a:extLst>
          </p:cNvPr>
          <p:cNvSpPr>
            <a:spLocks noGrp="1"/>
          </p:cNvSpPr>
          <p:nvPr>
            <p:ph type="body" sz="quarter" idx="14"/>
          </p:nvPr>
        </p:nvSpPr>
        <p:spPr/>
        <p:txBody>
          <a:bodyPr/>
          <a:lstStyle/>
          <a:p>
            <a:r>
              <a:rPr lang="en-US" dirty="0"/>
              <a:t>Beneath Choose an image you can write Title first part. This part is colored.</a:t>
            </a:r>
          </a:p>
        </p:txBody>
      </p:sp>
      <p:sp>
        <p:nvSpPr>
          <p:cNvPr id="6" name="Rectangle 5">
            <a:extLst>
              <a:ext uri="{FF2B5EF4-FFF2-40B4-BE49-F238E27FC236}">
                <a16:creationId xmlns:a16="http://schemas.microsoft.com/office/drawing/2014/main" id="{4BCCB425-F025-14BE-5BB0-69E2B8DA0EFA}"/>
              </a:ext>
            </a:extLst>
          </p:cNvPr>
          <p:cNvSpPr/>
          <p:nvPr/>
        </p:nvSpPr>
        <p:spPr>
          <a:xfrm>
            <a:off x="1678193" y="5389581"/>
            <a:ext cx="4862456" cy="1043492"/>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53701374-3156-D435-212E-0C433CB1A1B6}"/>
              </a:ext>
            </a:extLst>
          </p:cNvPr>
          <p:cNvCxnSpPr>
            <a:cxnSpLocks/>
            <a:stCxn id="5" idx="3"/>
          </p:cNvCxnSpPr>
          <p:nvPr/>
        </p:nvCxnSpPr>
        <p:spPr>
          <a:xfrm flipH="1">
            <a:off x="5669280" y="3429000"/>
            <a:ext cx="2338645" cy="178845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4196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1AEED05A-7907-E589-4FF7-0D1BCEADFE4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3699" b="-33699"/>
          <a:stretch/>
        </p:blipFill>
        <p:spPr/>
      </p:pic>
      <p:sp>
        <p:nvSpPr>
          <p:cNvPr id="3" name="Text Placeholder 2">
            <a:extLst>
              <a:ext uri="{FF2B5EF4-FFF2-40B4-BE49-F238E27FC236}">
                <a16:creationId xmlns:a16="http://schemas.microsoft.com/office/drawing/2014/main" id="{D34D895F-4106-80C2-6BAE-E0276826FACC}"/>
              </a:ext>
            </a:extLst>
          </p:cNvPr>
          <p:cNvSpPr>
            <a:spLocks noGrp="1"/>
          </p:cNvSpPr>
          <p:nvPr>
            <p:ph type="body" sz="quarter" idx="14"/>
          </p:nvPr>
        </p:nvSpPr>
        <p:spPr/>
        <p:txBody>
          <a:bodyPr/>
          <a:lstStyle/>
          <a:p>
            <a:r>
              <a:rPr lang="en-US" dirty="0"/>
              <a:t>Going live we can see Title, first part above the image.</a:t>
            </a:r>
          </a:p>
        </p:txBody>
      </p:sp>
      <p:sp>
        <p:nvSpPr>
          <p:cNvPr id="6" name="Rectangle 5">
            <a:extLst>
              <a:ext uri="{FF2B5EF4-FFF2-40B4-BE49-F238E27FC236}">
                <a16:creationId xmlns:a16="http://schemas.microsoft.com/office/drawing/2014/main" id="{59CF2403-40D6-7BAE-2846-D69845A85997}"/>
              </a:ext>
            </a:extLst>
          </p:cNvPr>
          <p:cNvSpPr/>
          <p:nvPr/>
        </p:nvSpPr>
        <p:spPr>
          <a:xfrm>
            <a:off x="161365" y="2753958"/>
            <a:ext cx="1183341" cy="376517"/>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657F1EFB-CAB2-A983-DDB0-474BB066D33A}"/>
              </a:ext>
            </a:extLst>
          </p:cNvPr>
          <p:cNvCxnSpPr>
            <a:stCxn id="5" idx="3"/>
          </p:cNvCxnSpPr>
          <p:nvPr/>
        </p:nvCxnSpPr>
        <p:spPr>
          <a:xfrm flipH="1" flipV="1">
            <a:off x="1463040" y="2958353"/>
            <a:ext cx="6544885" cy="470647"/>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55366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827DCCF-3BCC-10F7-9EBA-8F40E2FF9BE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81" r="-1481"/>
          <a:stretch/>
        </p:blipFill>
        <p:spPr/>
      </p:pic>
      <p:sp>
        <p:nvSpPr>
          <p:cNvPr id="3" name="Text Placeholder 2">
            <a:extLst>
              <a:ext uri="{FF2B5EF4-FFF2-40B4-BE49-F238E27FC236}">
                <a16:creationId xmlns:a16="http://schemas.microsoft.com/office/drawing/2014/main" id="{099818CF-19B9-36CD-1227-9FAC81648241}"/>
              </a:ext>
            </a:extLst>
          </p:cNvPr>
          <p:cNvSpPr>
            <a:spLocks noGrp="1"/>
          </p:cNvSpPr>
          <p:nvPr>
            <p:ph type="body" sz="quarter" idx="14"/>
          </p:nvPr>
        </p:nvSpPr>
        <p:spPr/>
        <p:txBody>
          <a:bodyPr/>
          <a:lstStyle/>
          <a:p>
            <a:r>
              <a:rPr lang="en-US" dirty="0"/>
              <a:t>Beneath Title first part, you can write Title second part. This is the not colored part.</a:t>
            </a:r>
          </a:p>
        </p:txBody>
      </p:sp>
      <p:sp>
        <p:nvSpPr>
          <p:cNvPr id="6" name="Rectangle 5">
            <a:extLst>
              <a:ext uri="{FF2B5EF4-FFF2-40B4-BE49-F238E27FC236}">
                <a16:creationId xmlns:a16="http://schemas.microsoft.com/office/drawing/2014/main" id="{6D9621F1-815B-F27D-ADC6-EB65C1B61767}"/>
              </a:ext>
            </a:extLst>
          </p:cNvPr>
          <p:cNvSpPr/>
          <p:nvPr/>
        </p:nvSpPr>
        <p:spPr>
          <a:xfrm>
            <a:off x="806824" y="3668359"/>
            <a:ext cx="6562164" cy="89288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163478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D6B705CE-19BE-B24E-1B36-6AB722B29E5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2568" b="-32568"/>
          <a:stretch/>
        </p:blipFill>
        <p:spPr/>
      </p:pic>
      <p:sp>
        <p:nvSpPr>
          <p:cNvPr id="3" name="Text Placeholder 2">
            <a:extLst>
              <a:ext uri="{FF2B5EF4-FFF2-40B4-BE49-F238E27FC236}">
                <a16:creationId xmlns:a16="http://schemas.microsoft.com/office/drawing/2014/main" id="{EAE12B6D-0B63-D905-4ECB-875906171C1B}"/>
              </a:ext>
            </a:extLst>
          </p:cNvPr>
          <p:cNvSpPr>
            <a:spLocks noGrp="1"/>
          </p:cNvSpPr>
          <p:nvPr>
            <p:ph type="body" sz="quarter" idx="14"/>
          </p:nvPr>
        </p:nvSpPr>
        <p:spPr/>
        <p:txBody>
          <a:bodyPr/>
          <a:lstStyle/>
          <a:p>
            <a:r>
              <a:rPr lang="en-US" dirty="0"/>
              <a:t>Going live we can see our Title second part right after the first part.</a:t>
            </a:r>
          </a:p>
        </p:txBody>
      </p:sp>
      <p:sp>
        <p:nvSpPr>
          <p:cNvPr id="6" name="Rectangle 5">
            <a:extLst>
              <a:ext uri="{FF2B5EF4-FFF2-40B4-BE49-F238E27FC236}">
                <a16:creationId xmlns:a16="http://schemas.microsoft.com/office/drawing/2014/main" id="{95CCEFD2-D419-B608-DF82-CB96FB6939B5}"/>
              </a:ext>
            </a:extLst>
          </p:cNvPr>
          <p:cNvSpPr/>
          <p:nvPr/>
        </p:nvSpPr>
        <p:spPr>
          <a:xfrm>
            <a:off x="1172584" y="2786231"/>
            <a:ext cx="1710465" cy="279698"/>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60380A5E-6415-E576-0732-DFA15FA57124}"/>
              </a:ext>
            </a:extLst>
          </p:cNvPr>
          <p:cNvCxnSpPr>
            <a:stCxn id="3" idx="1"/>
          </p:cNvCxnSpPr>
          <p:nvPr/>
        </p:nvCxnSpPr>
        <p:spPr>
          <a:xfrm flipH="1" flipV="1">
            <a:off x="2969111" y="2969111"/>
            <a:ext cx="5038814" cy="459889"/>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15295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hat&#10;&#10;Description automatically generated">
            <a:extLst>
              <a:ext uri="{FF2B5EF4-FFF2-40B4-BE49-F238E27FC236}">
                <a16:creationId xmlns:a16="http://schemas.microsoft.com/office/drawing/2014/main" id="{21E78728-9181-C5D3-1B28-4C5B11C59F0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7341" r="-7341"/>
          <a:stretch/>
        </p:blipFill>
        <p:spPr/>
      </p:pic>
      <p:sp>
        <p:nvSpPr>
          <p:cNvPr id="3" name="Text Placeholder 2">
            <a:extLst>
              <a:ext uri="{FF2B5EF4-FFF2-40B4-BE49-F238E27FC236}">
                <a16:creationId xmlns:a16="http://schemas.microsoft.com/office/drawing/2014/main" id="{3505AF1B-D5DE-46B5-A7AE-2305B56F83BC}"/>
              </a:ext>
            </a:extLst>
          </p:cNvPr>
          <p:cNvSpPr>
            <a:spLocks noGrp="1"/>
          </p:cNvSpPr>
          <p:nvPr>
            <p:ph type="body" sz="quarter" idx="14"/>
          </p:nvPr>
        </p:nvSpPr>
        <p:spPr/>
        <p:txBody>
          <a:bodyPr/>
          <a:lstStyle/>
          <a:p>
            <a:r>
              <a:rPr lang="en-US" dirty="0"/>
              <a:t>Beneath Title second part, you can write Text.</a:t>
            </a:r>
          </a:p>
        </p:txBody>
      </p:sp>
      <p:sp>
        <p:nvSpPr>
          <p:cNvPr id="6" name="Rectangle 5">
            <a:extLst>
              <a:ext uri="{FF2B5EF4-FFF2-40B4-BE49-F238E27FC236}">
                <a16:creationId xmlns:a16="http://schemas.microsoft.com/office/drawing/2014/main" id="{42A2A817-D9B8-AECA-6532-F0DE8C083365}"/>
              </a:ext>
            </a:extLst>
          </p:cNvPr>
          <p:cNvSpPr/>
          <p:nvPr/>
        </p:nvSpPr>
        <p:spPr>
          <a:xfrm>
            <a:off x="1333948" y="4819426"/>
            <a:ext cx="4109421" cy="1000461"/>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CBD7BE0C-8318-7CF9-9564-4C097DB805D1}"/>
              </a:ext>
            </a:extLst>
          </p:cNvPr>
          <p:cNvCxnSpPr>
            <a:stCxn id="3" idx="1"/>
          </p:cNvCxnSpPr>
          <p:nvPr/>
        </p:nvCxnSpPr>
        <p:spPr>
          <a:xfrm flipH="1">
            <a:off x="4184074" y="3429000"/>
            <a:ext cx="3823851" cy="127209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5323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9AB1DC82-BA01-5355-72DB-94F10CB9D53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12" r="-512"/>
          <a:stretch/>
        </p:blipFill>
        <p:spPr/>
      </p:pic>
      <p:sp>
        <p:nvSpPr>
          <p:cNvPr id="3" name="Text Placeholder 2">
            <a:extLst>
              <a:ext uri="{FF2B5EF4-FFF2-40B4-BE49-F238E27FC236}">
                <a16:creationId xmlns:a16="http://schemas.microsoft.com/office/drawing/2014/main" id="{2A93963A-ADFF-CE04-088D-802070CE77A0}"/>
              </a:ext>
            </a:extLst>
          </p:cNvPr>
          <p:cNvSpPr>
            <a:spLocks noGrp="1"/>
          </p:cNvSpPr>
          <p:nvPr>
            <p:ph type="body" sz="quarter" idx="14"/>
          </p:nvPr>
        </p:nvSpPr>
        <p:spPr/>
        <p:txBody>
          <a:bodyPr/>
          <a:lstStyle/>
          <a:p>
            <a:r>
              <a:rPr lang="en-US" dirty="0"/>
              <a:t>At the top you can write a Title.</a:t>
            </a:r>
          </a:p>
        </p:txBody>
      </p:sp>
      <p:sp>
        <p:nvSpPr>
          <p:cNvPr id="6" name="Rectangle 5">
            <a:extLst>
              <a:ext uri="{FF2B5EF4-FFF2-40B4-BE49-F238E27FC236}">
                <a16:creationId xmlns:a16="http://schemas.microsoft.com/office/drawing/2014/main" id="{5D8B591B-909E-E028-1343-05DBC9C8164B}"/>
              </a:ext>
            </a:extLst>
          </p:cNvPr>
          <p:cNvSpPr/>
          <p:nvPr/>
        </p:nvSpPr>
        <p:spPr>
          <a:xfrm>
            <a:off x="860612" y="1452282"/>
            <a:ext cx="2581835" cy="2269864"/>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331EDD5-EA67-AB08-0FFB-BB49223F996F}"/>
              </a:ext>
            </a:extLst>
          </p:cNvPr>
          <p:cNvCxnSpPr>
            <a:stCxn id="5" idx="3"/>
          </p:cNvCxnSpPr>
          <p:nvPr/>
        </p:nvCxnSpPr>
        <p:spPr>
          <a:xfrm flipH="1" flipV="1">
            <a:off x="3571539" y="3227294"/>
            <a:ext cx="4436386" cy="201706"/>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47600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FDCBD676-CCFD-960E-1422-1F1B9F9BF5D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0280" b="-30280"/>
          <a:stretch/>
        </p:blipFill>
        <p:spPr/>
      </p:pic>
      <p:sp>
        <p:nvSpPr>
          <p:cNvPr id="3" name="Text Placeholder 2">
            <a:extLst>
              <a:ext uri="{FF2B5EF4-FFF2-40B4-BE49-F238E27FC236}">
                <a16:creationId xmlns:a16="http://schemas.microsoft.com/office/drawing/2014/main" id="{CBF16773-0215-B24B-3FCB-E5AF1602B9F4}"/>
              </a:ext>
            </a:extLst>
          </p:cNvPr>
          <p:cNvSpPr>
            <a:spLocks noGrp="1"/>
          </p:cNvSpPr>
          <p:nvPr>
            <p:ph type="body" sz="quarter" idx="14"/>
          </p:nvPr>
        </p:nvSpPr>
        <p:spPr/>
        <p:txBody>
          <a:bodyPr/>
          <a:lstStyle/>
          <a:p>
            <a:r>
              <a:rPr lang="en-US" dirty="0"/>
              <a:t>Going live we can see our Text below our Title parts.</a:t>
            </a:r>
          </a:p>
        </p:txBody>
      </p:sp>
      <p:sp>
        <p:nvSpPr>
          <p:cNvPr id="6" name="Rectangle 5">
            <a:extLst>
              <a:ext uri="{FF2B5EF4-FFF2-40B4-BE49-F238E27FC236}">
                <a16:creationId xmlns:a16="http://schemas.microsoft.com/office/drawing/2014/main" id="{2A04DCAF-22CB-9987-4D6E-C586ABEC728E}"/>
              </a:ext>
            </a:extLst>
          </p:cNvPr>
          <p:cNvSpPr/>
          <p:nvPr/>
        </p:nvSpPr>
        <p:spPr>
          <a:xfrm>
            <a:off x="172122" y="2969111"/>
            <a:ext cx="731520" cy="22591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E7B5CDF3-0CA7-7C89-CF89-465144A5697B}"/>
              </a:ext>
            </a:extLst>
          </p:cNvPr>
          <p:cNvCxnSpPr>
            <a:stCxn id="5" idx="3"/>
          </p:cNvCxnSpPr>
          <p:nvPr/>
        </p:nvCxnSpPr>
        <p:spPr>
          <a:xfrm flipH="1" flipV="1">
            <a:off x="1011219" y="3087445"/>
            <a:ext cx="6996706" cy="341555"/>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90951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5C57406D-A568-6BE8-4307-AC028F0FD8A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9640" r="-9640"/>
          <a:stretch/>
        </p:blipFill>
        <p:spPr/>
      </p:pic>
      <p:sp>
        <p:nvSpPr>
          <p:cNvPr id="3" name="Text Placeholder 2">
            <a:extLst>
              <a:ext uri="{FF2B5EF4-FFF2-40B4-BE49-F238E27FC236}">
                <a16:creationId xmlns:a16="http://schemas.microsoft.com/office/drawing/2014/main" id="{79CFEEE6-91CC-4B75-DB18-6928EAC3F45A}"/>
              </a:ext>
            </a:extLst>
          </p:cNvPr>
          <p:cNvSpPr>
            <a:spLocks noGrp="1"/>
          </p:cNvSpPr>
          <p:nvPr>
            <p:ph type="body" sz="quarter" idx="14"/>
          </p:nvPr>
        </p:nvSpPr>
        <p:spPr/>
        <p:txBody>
          <a:bodyPr/>
          <a:lstStyle/>
          <a:p>
            <a:r>
              <a:rPr lang="en-US" dirty="0"/>
              <a:t>Beneath Text you can set Image top. Default is False, here we set it to True.</a:t>
            </a:r>
          </a:p>
        </p:txBody>
      </p:sp>
      <p:sp>
        <p:nvSpPr>
          <p:cNvPr id="6" name="Rectangle 5">
            <a:extLst>
              <a:ext uri="{FF2B5EF4-FFF2-40B4-BE49-F238E27FC236}">
                <a16:creationId xmlns:a16="http://schemas.microsoft.com/office/drawing/2014/main" id="{DB8CCB90-6416-184D-9DD9-E3FDCFF7013E}"/>
              </a:ext>
            </a:extLst>
          </p:cNvPr>
          <p:cNvSpPr/>
          <p:nvPr/>
        </p:nvSpPr>
        <p:spPr>
          <a:xfrm>
            <a:off x="968188" y="5378824"/>
            <a:ext cx="1387737" cy="128016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1192C12-C48B-3748-FD4E-1DAD530DBF28}"/>
              </a:ext>
            </a:extLst>
          </p:cNvPr>
          <p:cNvCxnSpPr>
            <a:stCxn id="3" idx="1"/>
          </p:cNvCxnSpPr>
          <p:nvPr/>
        </p:nvCxnSpPr>
        <p:spPr>
          <a:xfrm flipH="1">
            <a:off x="2485016" y="3429000"/>
            <a:ext cx="5522909" cy="2326341"/>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89957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website&#10;&#10;Description automatically generated">
            <a:extLst>
              <a:ext uri="{FF2B5EF4-FFF2-40B4-BE49-F238E27FC236}">
                <a16:creationId xmlns:a16="http://schemas.microsoft.com/office/drawing/2014/main" id="{40BEAE73-7037-151C-CCFF-487185EAA6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7929" b="-27929"/>
          <a:stretch/>
        </p:blipFill>
        <p:spPr/>
      </p:pic>
      <p:sp>
        <p:nvSpPr>
          <p:cNvPr id="3" name="Text Placeholder 2">
            <a:extLst>
              <a:ext uri="{FF2B5EF4-FFF2-40B4-BE49-F238E27FC236}">
                <a16:creationId xmlns:a16="http://schemas.microsoft.com/office/drawing/2014/main" id="{B4C94DB5-0166-2216-1347-3F503B04C9D4}"/>
              </a:ext>
            </a:extLst>
          </p:cNvPr>
          <p:cNvSpPr>
            <a:spLocks noGrp="1"/>
          </p:cNvSpPr>
          <p:nvPr>
            <p:ph type="body" sz="quarter" idx="14"/>
          </p:nvPr>
        </p:nvSpPr>
        <p:spPr/>
        <p:txBody>
          <a:bodyPr/>
          <a:lstStyle/>
          <a:p>
            <a:r>
              <a:rPr lang="en-US" dirty="0"/>
              <a:t>Going live we can see our image is now above our Title sections and Text.</a:t>
            </a:r>
          </a:p>
        </p:txBody>
      </p:sp>
      <p:sp>
        <p:nvSpPr>
          <p:cNvPr id="6" name="Rectangle 5">
            <a:extLst>
              <a:ext uri="{FF2B5EF4-FFF2-40B4-BE49-F238E27FC236}">
                <a16:creationId xmlns:a16="http://schemas.microsoft.com/office/drawing/2014/main" id="{522B3FB0-0B39-4405-BEBB-94CBFDA71B8E}"/>
              </a:ext>
            </a:extLst>
          </p:cNvPr>
          <p:cNvSpPr/>
          <p:nvPr/>
        </p:nvSpPr>
        <p:spPr>
          <a:xfrm>
            <a:off x="129092" y="2646381"/>
            <a:ext cx="3851237" cy="2226833"/>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397056C8-366B-38BD-E69C-FE4CB9F92E35}"/>
              </a:ext>
            </a:extLst>
          </p:cNvPr>
          <p:cNvCxnSpPr>
            <a:stCxn id="5" idx="3"/>
          </p:cNvCxnSpPr>
          <p:nvPr/>
        </p:nvCxnSpPr>
        <p:spPr>
          <a:xfrm flipH="1">
            <a:off x="4184074" y="3429000"/>
            <a:ext cx="3823851" cy="293146"/>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79341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98C0B0CF-9898-2D70-C92B-8C98E3DB44D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5291" r="-15291"/>
          <a:stretch/>
        </p:blipFill>
        <p:spPr/>
      </p:pic>
      <p:sp>
        <p:nvSpPr>
          <p:cNvPr id="3" name="Text Placeholder 2">
            <a:extLst>
              <a:ext uri="{FF2B5EF4-FFF2-40B4-BE49-F238E27FC236}">
                <a16:creationId xmlns:a16="http://schemas.microsoft.com/office/drawing/2014/main" id="{1101506D-F285-AC83-A013-A1F33B12D6CC}"/>
              </a:ext>
            </a:extLst>
          </p:cNvPr>
          <p:cNvSpPr>
            <a:spLocks noGrp="1"/>
          </p:cNvSpPr>
          <p:nvPr>
            <p:ph type="body" sz="quarter" idx="14"/>
          </p:nvPr>
        </p:nvSpPr>
        <p:spPr/>
        <p:txBody>
          <a:bodyPr/>
          <a:lstStyle/>
          <a:p>
            <a:r>
              <a:rPr lang="en-US" dirty="0"/>
              <a:t>Beneath Image top you can set Opacity. The lower the number the more fully covered the image will be. We set it to 50.</a:t>
            </a:r>
          </a:p>
          <a:p>
            <a:r>
              <a:rPr lang="en-US" dirty="0"/>
              <a:t>Beneath Opacity you set the Opacity color to overlay the image with. Here we pick Orange.</a:t>
            </a:r>
          </a:p>
        </p:txBody>
      </p:sp>
      <p:sp>
        <p:nvSpPr>
          <p:cNvPr id="6" name="Rectangle 5">
            <a:extLst>
              <a:ext uri="{FF2B5EF4-FFF2-40B4-BE49-F238E27FC236}">
                <a16:creationId xmlns:a16="http://schemas.microsoft.com/office/drawing/2014/main" id="{F2089CE8-966E-4878-7FDE-9A827683547F}"/>
              </a:ext>
            </a:extLst>
          </p:cNvPr>
          <p:cNvSpPr/>
          <p:nvPr/>
        </p:nvSpPr>
        <p:spPr>
          <a:xfrm>
            <a:off x="1161826" y="129092"/>
            <a:ext cx="1667435" cy="1753496"/>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DF92F1DF-DC70-EDB5-0D72-90453E83F389}"/>
              </a:ext>
            </a:extLst>
          </p:cNvPr>
          <p:cNvSpPr/>
          <p:nvPr/>
        </p:nvSpPr>
        <p:spPr>
          <a:xfrm>
            <a:off x="1301675" y="2216075"/>
            <a:ext cx="2377440" cy="4512833"/>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9" name="Straight Arrow Connector 8">
            <a:extLst>
              <a:ext uri="{FF2B5EF4-FFF2-40B4-BE49-F238E27FC236}">
                <a16:creationId xmlns:a16="http://schemas.microsoft.com/office/drawing/2014/main" id="{10ECE75E-1CFD-D4B8-97F6-4D811E2E4BB4}"/>
              </a:ext>
            </a:extLst>
          </p:cNvPr>
          <p:cNvCxnSpPr/>
          <p:nvPr/>
        </p:nvCxnSpPr>
        <p:spPr>
          <a:xfrm flipH="1" flipV="1">
            <a:off x="2947595" y="1527586"/>
            <a:ext cx="5060330" cy="1075765"/>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1D1D7E82-AE29-AB9B-5DED-0544CB88DEE6}"/>
              </a:ext>
            </a:extLst>
          </p:cNvPr>
          <p:cNvCxnSpPr/>
          <p:nvPr/>
        </p:nvCxnSpPr>
        <p:spPr>
          <a:xfrm flipH="1">
            <a:off x="3823850" y="4485939"/>
            <a:ext cx="4184075" cy="172122"/>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34315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up of a landscape&#10;&#10;Description automatically generated">
            <a:extLst>
              <a:ext uri="{FF2B5EF4-FFF2-40B4-BE49-F238E27FC236}">
                <a16:creationId xmlns:a16="http://schemas.microsoft.com/office/drawing/2014/main" id="{043AE5EC-E350-9214-9398-7934D44C9F2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7882" b="-27882"/>
          <a:stretch/>
        </p:blipFill>
        <p:spPr/>
      </p:pic>
      <p:sp>
        <p:nvSpPr>
          <p:cNvPr id="3" name="Text Placeholder 2">
            <a:extLst>
              <a:ext uri="{FF2B5EF4-FFF2-40B4-BE49-F238E27FC236}">
                <a16:creationId xmlns:a16="http://schemas.microsoft.com/office/drawing/2014/main" id="{56CDA367-821C-1C4E-DBFE-F5FF1504631C}"/>
              </a:ext>
            </a:extLst>
          </p:cNvPr>
          <p:cNvSpPr>
            <a:spLocks noGrp="1"/>
          </p:cNvSpPr>
          <p:nvPr>
            <p:ph type="body" sz="quarter" idx="14"/>
          </p:nvPr>
        </p:nvSpPr>
        <p:spPr/>
        <p:txBody>
          <a:bodyPr/>
          <a:lstStyle/>
          <a:p>
            <a:r>
              <a:rPr lang="en-US" dirty="0"/>
              <a:t>Going live we can see our image is now partly covered in Orange color.</a:t>
            </a:r>
          </a:p>
        </p:txBody>
      </p:sp>
      <p:sp>
        <p:nvSpPr>
          <p:cNvPr id="6" name="Rectangle 5">
            <a:extLst>
              <a:ext uri="{FF2B5EF4-FFF2-40B4-BE49-F238E27FC236}">
                <a16:creationId xmlns:a16="http://schemas.microsoft.com/office/drawing/2014/main" id="{E2BB6AA8-F6CE-8E24-223F-8C6BAC0D4531}"/>
              </a:ext>
            </a:extLst>
          </p:cNvPr>
          <p:cNvSpPr/>
          <p:nvPr/>
        </p:nvSpPr>
        <p:spPr>
          <a:xfrm>
            <a:off x="107576" y="2592593"/>
            <a:ext cx="3883511" cy="1904103"/>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0A5331E-21F6-0B4F-7BA3-7E27625D789E}"/>
              </a:ext>
            </a:extLst>
          </p:cNvPr>
          <p:cNvCxnSpPr>
            <a:stCxn id="5" idx="3"/>
          </p:cNvCxnSpPr>
          <p:nvPr/>
        </p:nvCxnSpPr>
        <p:spPr>
          <a:xfrm flipH="1">
            <a:off x="4184074" y="3429000"/>
            <a:ext cx="3823851" cy="0"/>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741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F9C016F7-7381-F038-2ECD-E2DA50DDACF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370" b="-3370"/>
          <a:stretch/>
        </p:blipFill>
        <p:spPr/>
      </p:pic>
      <p:sp>
        <p:nvSpPr>
          <p:cNvPr id="3" name="Text Placeholder 2">
            <a:extLst>
              <a:ext uri="{FF2B5EF4-FFF2-40B4-BE49-F238E27FC236}">
                <a16:creationId xmlns:a16="http://schemas.microsoft.com/office/drawing/2014/main" id="{575620EA-0602-511A-5DDC-2625FFD2DDC2}"/>
              </a:ext>
            </a:extLst>
          </p:cNvPr>
          <p:cNvSpPr>
            <a:spLocks noGrp="1"/>
          </p:cNvSpPr>
          <p:nvPr>
            <p:ph type="body" sz="quarter" idx="14"/>
          </p:nvPr>
        </p:nvSpPr>
        <p:spPr/>
        <p:txBody>
          <a:bodyPr/>
          <a:lstStyle/>
          <a:p>
            <a:r>
              <a:rPr lang="en-US" dirty="0"/>
              <a:t>You can add another item by clicking the plus icon.</a:t>
            </a:r>
          </a:p>
        </p:txBody>
      </p:sp>
      <p:sp>
        <p:nvSpPr>
          <p:cNvPr id="6" name="Circle: Hollow 5">
            <a:extLst>
              <a:ext uri="{FF2B5EF4-FFF2-40B4-BE49-F238E27FC236}">
                <a16:creationId xmlns:a16="http://schemas.microsoft.com/office/drawing/2014/main" id="{ACD3F121-5202-C43A-8AF6-27F23B480684}"/>
              </a:ext>
            </a:extLst>
          </p:cNvPr>
          <p:cNvSpPr>
            <a:spLocks noChangeAspect="1"/>
          </p:cNvSpPr>
          <p:nvPr/>
        </p:nvSpPr>
        <p:spPr>
          <a:xfrm>
            <a:off x="1965261" y="4065352"/>
            <a:ext cx="914400" cy="914400"/>
          </a:xfrm>
          <a:prstGeom prst="donut">
            <a:avLst>
              <a:gd name="adj" fmla="val 18939"/>
            </a:avLst>
          </a:prstGeom>
          <a:gradFill flip="none" rotWithShape="1">
            <a:gsLst>
              <a:gs pos="0">
                <a:schemeClr val="accent5">
                  <a:lumMod val="42000"/>
                  <a:lumOff val="58000"/>
                </a:schemeClr>
              </a:gs>
              <a:gs pos="46000">
                <a:schemeClr val="accent5">
                  <a:lumMod val="95000"/>
                  <a:lumOff val="5000"/>
                </a:schemeClr>
              </a:gs>
              <a:gs pos="100000">
                <a:schemeClr val="accent5"/>
              </a:gs>
            </a:gsLst>
            <a:path path="circle">
              <a:fillToRect l="100000" t="100000"/>
            </a:path>
            <a:tileRect r="-100000" b="-100000"/>
          </a:gradFill>
          <a:ln w="9525">
            <a:noFill/>
          </a:ln>
          <a:effectLst>
            <a:outerShdw blurRad="50800" dist="50800" dir="5400000" algn="ctr" rotWithShape="0">
              <a:schemeClr val="accent4"/>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A051BECA-9AA6-E3B5-3E94-88A8DAA560C7}"/>
              </a:ext>
            </a:extLst>
          </p:cNvPr>
          <p:cNvCxnSpPr>
            <a:stCxn id="3" idx="1"/>
          </p:cNvCxnSpPr>
          <p:nvPr/>
        </p:nvCxnSpPr>
        <p:spPr>
          <a:xfrm flipH="1">
            <a:off x="2879661" y="3429000"/>
            <a:ext cx="5128264" cy="992393"/>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58101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5CF58443-D303-993B-A3F2-3288C0199A2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9455" r="-19455"/>
          <a:stretch/>
        </p:blipFill>
        <p:spPr/>
      </p:pic>
      <p:sp>
        <p:nvSpPr>
          <p:cNvPr id="3" name="Text Placeholder 2">
            <a:extLst>
              <a:ext uri="{FF2B5EF4-FFF2-40B4-BE49-F238E27FC236}">
                <a16:creationId xmlns:a16="http://schemas.microsoft.com/office/drawing/2014/main" id="{86366A3E-A45A-5045-61C5-3434E6182F13}"/>
              </a:ext>
            </a:extLst>
          </p:cNvPr>
          <p:cNvSpPr>
            <a:spLocks noGrp="1"/>
          </p:cNvSpPr>
          <p:nvPr>
            <p:ph type="body" sz="quarter" idx="14"/>
          </p:nvPr>
        </p:nvSpPr>
        <p:spPr/>
        <p:txBody>
          <a:bodyPr/>
          <a:lstStyle/>
          <a:p>
            <a:r>
              <a:rPr lang="en-US" dirty="0"/>
              <a:t>Fill out the fields etc. in the same manner as before.</a:t>
            </a:r>
          </a:p>
        </p:txBody>
      </p:sp>
    </p:spTree>
    <p:extLst>
      <p:ext uri="{BB962C8B-B14F-4D97-AF65-F5344CB8AC3E}">
        <p14:creationId xmlns:p14="http://schemas.microsoft.com/office/powerpoint/2010/main" val="163996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1EF05138-C86B-9D74-2728-85234BEC009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2914" b="-22914"/>
          <a:stretch/>
        </p:blipFill>
        <p:spPr/>
      </p:pic>
      <p:sp>
        <p:nvSpPr>
          <p:cNvPr id="3" name="Text Placeholder 2">
            <a:extLst>
              <a:ext uri="{FF2B5EF4-FFF2-40B4-BE49-F238E27FC236}">
                <a16:creationId xmlns:a16="http://schemas.microsoft.com/office/drawing/2014/main" id="{EA1DD437-6CD2-DAF1-757C-65BF12076CA5}"/>
              </a:ext>
            </a:extLst>
          </p:cNvPr>
          <p:cNvSpPr>
            <a:spLocks noGrp="1"/>
          </p:cNvSpPr>
          <p:nvPr>
            <p:ph type="body" sz="quarter" idx="14"/>
          </p:nvPr>
        </p:nvSpPr>
        <p:spPr/>
        <p:txBody>
          <a:bodyPr/>
          <a:lstStyle/>
          <a:p>
            <a:r>
              <a:rPr lang="en-US" dirty="0"/>
              <a:t>Going live we can see we have added another item.</a:t>
            </a:r>
          </a:p>
        </p:txBody>
      </p:sp>
      <p:sp>
        <p:nvSpPr>
          <p:cNvPr id="6" name="Rectangle 5">
            <a:extLst>
              <a:ext uri="{FF2B5EF4-FFF2-40B4-BE49-F238E27FC236}">
                <a16:creationId xmlns:a16="http://schemas.microsoft.com/office/drawing/2014/main" id="{A69A168F-04E6-1E37-DF1C-06F175599CD9}"/>
              </a:ext>
            </a:extLst>
          </p:cNvPr>
          <p:cNvSpPr/>
          <p:nvPr/>
        </p:nvSpPr>
        <p:spPr>
          <a:xfrm>
            <a:off x="3958814" y="2495774"/>
            <a:ext cx="3861995" cy="2743200"/>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1024008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FFB0810-41B3-C5C6-E5E9-6612E20C7CD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8520" b="-48520"/>
          <a:stretch/>
        </p:blipFill>
        <p:spPr/>
      </p:pic>
      <p:sp>
        <p:nvSpPr>
          <p:cNvPr id="3" name="Text Placeholder 2">
            <a:extLst>
              <a:ext uri="{FF2B5EF4-FFF2-40B4-BE49-F238E27FC236}">
                <a16:creationId xmlns:a16="http://schemas.microsoft.com/office/drawing/2014/main" id="{E4330063-B868-8747-E593-4A7C2859D64D}"/>
              </a:ext>
            </a:extLst>
          </p:cNvPr>
          <p:cNvSpPr>
            <a:spLocks noGrp="1"/>
          </p:cNvSpPr>
          <p:nvPr>
            <p:ph type="body" sz="quarter" idx="14"/>
          </p:nvPr>
        </p:nvSpPr>
        <p:spPr/>
        <p:txBody>
          <a:bodyPr/>
          <a:lstStyle/>
          <a:p>
            <a:r>
              <a:rPr lang="en-US" dirty="0"/>
              <a:t>To go live first click the arrow to open the menu. Then click Publish.</a:t>
            </a:r>
          </a:p>
        </p:txBody>
      </p:sp>
      <p:sp>
        <p:nvSpPr>
          <p:cNvPr id="6" name="Rectangle 5">
            <a:extLst>
              <a:ext uri="{FF2B5EF4-FFF2-40B4-BE49-F238E27FC236}">
                <a16:creationId xmlns:a16="http://schemas.microsoft.com/office/drawing/2014/main" id="{C49E3257-0E84-9DF0-7A28-453A0A597DD2}"/>
              </a:ext>
            </a:extLst>
          </p:cNvPr>
          <p:cNvSpPr/>
          <p:nvPr/>
        </p:nvSpPr>
        <p:spPr>
          <a:xfrm>
            <a:off x="4851699" y="4453666"/>
            <a:ext cx="441063" cy="666974"/>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8F6F6435-29AB-0BF3-0BAC-E72DDC60D7B2}"/>
              </a:ext>
            </a:extLst>
          </p:cNvPr>
          <p:cNvSpPr/>
          <p:nvPr/>
        </p:nvSpPr>
        <p:spPr>
          <a:xfrm>
            <a:off x="419548" y="3345628"/>
            <a:ext cx="1247887" cy="473337"/>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9" name="Straight Arrow Connector 8">
            <a:extLst>
              <a:ext uri="{FF2B5EF4-FFF2-40B4-BE49-F238E27FC236}">
                <a16:creationId xmlns:a16="http://schemas.microsoft.com/office/drawing/2014/main" id="{C8891358-27F3-1619-C478-CD89956A7349}"/>
              </a:ext>
            </a:extLst>
          </p:cNvPr>
          <p:cNvCxnSpPr>
            <a:stCxn id="5" idx="3"/>
          </p:cNvCxnSpPr>
          <p:nvPr/>
        </p:nvCxnSpPr>
        <p:spPr>
          <a:xfrm flipH="1">
            <a:off x="5378824" y="3429000"/>
            <a:ext cx="2629101" cy="1153758"/>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D1974EC3-6EDB-EEF6-F38F-479FE1DF8CB3}"/>
              </a:ext>
            </a:extLst>
          </p:cNvPr>
          <p:cNvCxnSpPr>
            <a:stCxn id="6" idx="1"/>
          </p:cNvCxnSpPr>
          <p:nvPr/>
        </p:nvCxnSpPr>
        <p:spPr>
          <a:xfrm flipH="1" flipV="1">
            <a:off x="1742739" y="3614569"/>
            <a:ext cx="3108960" cy="1172584"/>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7678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570CD293-6B6D-4BFF-D5F2-C9D281F24CC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4" r="474"/>
          <a:stretch>
            <a:fillRect/>
          </a:stretch>
        </p:blipFill>
        <p:spPr/>
      </p:pic>
      <p:sp>
        <p:nvSpPr>
          <p:cNvPr id="3" name="Text Placeholder 2">
            <a:extLst>
              <a:ext uri="{FF2B5EF4-FFF2-40B4-BE49-F238E27FC236}">
                <a16:creationId xmlns:a16="http://schemas.microsoft.com/office/drawing/2014/main" id="{E86601FA-3D39-AF11-B108-15F622EE1721}"/>
              </a:ext>
            </a:extLst>
          </p:cNvPr>
          <p:cNvSpPr>
            <a:spLocks noGrp="1"/>
          </p:cNvSpPr>
          <p:nvPr>
            <p:ph type="body" sz="quarter" idx="14"/>
          </p:nvPr>
        </p:nvSpPr>
        <p:spPr/>
        <p:txBody>
          <a:bodyPr/>
          <a:lstStyle/>
          <a:p>
            <a:r>
              <a:rPr lang="en-US" dirty="0"/>
              <a:t>Click View live to open your webpage and see what you created.</a:t>
            </a:r>
          </a:p>
        </p:txBody>
      </p:sp>
      <p:cxnSp>
        <p:nvCxnSpPr>
          <p:cNvPr id="7" name="Straight Arrow Connector 6">
            <a:extLst>
              <a:ext uri="{FF2B5EF4-FFF2-40B4-BE49-F238E27FC236}">
                <a16:creationId xmlns:a16="http://schemas.microsoft.com/office/drawing/2014/main" id="{F52C7B1E-DDF9-D1F4-50A3-39484F0927FE}"/>
              </a:ext>
            </a:extLst>
          </p:cNvPr>
          <p:cNvCxnSpPr>
            <a:cxnSpLocks/>
            <a:stCxn id="5" idx="3"/>
          </p:cNvCxnSpPr>
          <p:nvPr/>
        </p:nvCxnSpPr>
        <p:spPr>
          <a:xfrm flipH="1" flipV="1">
            <a:off x="4847771" y="1146627"/>
            <a:ext cx="3160154" cy="2282373"/>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
        <p:nvSpPr>
          <p:cNvPr id="8" name="Rectangle 7">
            <a:extLst>
              <a:ext uri="{FF2B5EF4-FFF2-40B4-BE49-F238E27FC236}">
                <a16:creationId xmlns:a16="http://schemas.microsoft.com/office/drawing/2014/main" id="{19E7927E-2988-3175-660D-9BFD2282075E}"/>
              </a:ext>
            </a:extLst>
          </p:cNvPr>
          <p:cNvSpPr/>
          <p:nvPr/>
        </p:nvSpPr>
        <p:spPr>
          <a:xfrm>
            <a:off x="4107542" y="319314"/>
            <a:ext cx="1335314" cy="624115"/>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spTree>
    <p:extLst>
      <p:ext uri="{BB962C8B-B14F-4D97-AF65-F5344CB8AC3E}">
        <p14:creationId xmlns:p14="http://schemas.microsoft.com/office/powerpoint/2010/main" val="307170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3BF214C-9527-3D4C-EA21-33757DA526A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83689" b="-183689"/>
          <a:stretch/>
        </p:blipFill>
        <p:spPr/>
      </p:pic>
      <p:sp>
        <p:nvSpPr>
          <p:cNvPr id="3" name="Text Placeholder 2">
            <a:extLst>
              <a:ext uri="{FF2B5EF4-FFF2-40B4-BE49-F238E27FC236}">
                <a16:creationId xmlns:a16="http://schemas.microsoft.com/office/drawing/2014/main" id="{35719B0E-D497-DFE9-2D9D-9416CDCF0116}"/>
              </a:ext>
            </a:extLst>
          </p:cNvPr>
          <p:cNvSpPr>
            <a:spLocks noGrp="1"/>
          </p:cNvSpPr>
          <p:nvPr>
            <p:ph type="body" sz="quarter" idx="14"/>
          </p:nvPr>
        </p:nvSpPr>
        <p:spPr/>
        <p:txBody>
          <a:bodyPr/>
          <a:lstStyle/>
          <a:p>
            <a:r>
              <a:rPr lang="en-US" dirty="0"/>
              <a:t>Going live we can see our Title. The Title is optional, if no text is given, both the Title text and the spacer (the line and dot) beneath the Title text will not be shown.</a:t>
            </a:r>
          </a:p>
        </p:txBody>
      </p:sp>
    </p:spTree>
    <p:extLst>
      <p:ext uri="{BB962C8B-B14F-4D97-AF65-F5344CB8AC3E}">
        <p14:creationId xmlns:p14="http://schemas.microsoft.com/office/powerpoint/2010/main" val="237135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10;&#10;Description automatically generated">
            <a:extLst>
              <a:ext uri="{FF2B5EF4-FFF2-40B4-BE49-F238E27FC236}">
                <a16:creationId xmlns:a16="http://schemas.microsoft.com/office/drawing/2014/main" id="{39822FBE-AB5C-5F56-392C-3522C9DA527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8458" r="-18458"/>
          <a:stretch/>
        </p:blipFill>
        <p:spPr/>
      </p:pic>
      <p:sp>
        <p:nvSpPr>
          <p:cNvPr id="3" name="Text Placeholder 2">
            <a:extLst>
              <a:ext uri="{FF2B5EF4-FFF2-40B4-BE49-F238E27FC236}">
                <a16:creationId xmlns:a16="http://schemas.microsoft.com/office/drawing/2014/main" id="{9490BA37-CD21-17F3-8C59-AA0911B4765F}"/>
              </a:ext>
            </a:extLst>
          </p:cNvPr>
          <p:cNvSpPr>
            <a:spLocks noGrp="1"/>
          </p:cNvSpPr>
          <p:nvPr>
            <p:ph type="body" sz="quarter" idx="14"/>
          </p:nvPr>
        </p:nvSpPr>
        <p:spPr/>
        <p:txBody>
          <a:bodyPr/>
          <a:lstStyle/>
          <a:p>
            <a:r>
              <a:rPr lang="en-US" dirty="0"/>
              <a:t>Beneath Title you can set Background theme. Let’s change it to Light.</a:t>
            </a:r>
          </a:p>
        </p:txBody>
      </p:sp>
      <p:sp>
        <p:nvSpPr>
          <p:cNvPr id="6" name="Rectangle 5">
            <a:extLst>
              <a:ext uri="{FF2B5EF4-FFF2-40B4-BE49-F238E27FC236}">
                <a16:creationId xmlns:a16="http://schemas.microsoft.com/office/drawing/2014/main" id="{76E04BA1-C56E-4496-DA7F-78986CD9A618}"/>
              </a:ext>
            </a:extLst>
          </p:cNvPr>
          <p:cNvSpPr/>
          <p:nvPr/>
        </p:nvSpPr>
        <p:spPr>
          <a:xfrm>
            <a:off x="1506071" y="2054711"/>
            <a:ext cx="3302597" cy="3367143"/>
          </a:xfrm>
          <a:prstGeom prst="rect">
            <a:avLst/>
          </a:prstGeom>
          <a:noFill/>
          <a:ln w="76200">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2CD368E6-AFC0-E4FB-11DB-A26C60825BDE}"/>
              </a:ext>
            </a:extLst>
          </p:cNvPr>
          <p:cNvCxnSpPr>
            <a:stCxn id="3" idx="1"/>
          </p:cNvCxnSpPr>
          <p:nvPr/>
        </p:nvCxnSpPr>
        <p:spPr>
          <a:xfrm flipH="1">
            <a:off x="4905487" y="3429000"/>
            <a:ext cx="3102438" cy="1325880"/>
          </a:xfrm>
          <a:prstGeom prst="straightConnector1">
            <a:avLst/>
          </a:prstGeom>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triangle"/>
          </a:ln>
          <a:effectLst>
            <a:outerShdw blurRad="50800" dist="38100" dir="5400000" algn="t" rotWithShape="0">
              <a:schemeClr val="accent1">
                <a:alpha val="40000"/>
              </a:scheme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7133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white background with black text&#10;&#10;Description automatically generated">
            <a:extLst>
              <a:ext uri="{FF2B5EF4-FFF2-40B4-BE49-F238E27FC236}">
                <a16:creationId xmlns:a16="http://schemas.microsoft.com/office/drawing/2014/main" id="{AF56B737-F6D4-6D46-71C3-A6639EDBFC0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86088" b="-86088"/>
          <a:stretch/>
        </p:blipFill>
        <p:spPr/>
      </p:pic>
      <p:sp>
        <p:nvSpPr>
          <p:cNvPr id="3" name="Text Placeholder 2">
            <a:extLst>
              <a:ext uri="{FF2B5EF4-FFF2-40B4-BE49-F238E27FC236}">
                <a16:creationId xmlns:a16="http://schemas.microsoft.com/office/drawing/2014/main" id="{170DEBC6-83FB-19B9-B2DA-CFFEF87BA077}"/>
              </a:ext>
            </a:extLst>
          </p:cNvPr>
          <p:cNvSpPr>
            <a:spLocks noGrp="1"/>
          </p:cNvSpPr>
          <p:nvPr>
            <p:ph type="body" sz="quarter" idx="14"/>
          </p:nvPr>
        </p:nvSpPr>
        <p:spPr/>
        <p:txBody>
          <a:bodyPr/>
          <a:lstStyle/>
          <a:p>
            <a:r>
              <a:rPr lang="en-US" dirty="0"/>
              <a:t>Going live we can see our Background theme </a:t>
            </a:r>
            <a:r>
              <a:rPr lang="en-US"/>
              <a:t>is now </a:t>
            </a:r>
            <a:r>
              <a:rPr lang="en-US" dirty="0"/>
              <a:t>Light.</a:t>
            </a:r>
          </a:p>
        </p:txBody>
      </p:sp>
    </p:spTree>
    <p:extLst>
      <p:ext uri="{BB962C8B-B14F-4D97-AF65-F5344CB8AC3E}">
        <p14:creationId xmlns:p14="http://schemas.microsoft.com/office/powerpoint/2010/main" val="275185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screenshot of a computer screen&#10;&#10;Description automatically generated">
            <a:extLst>
              <a:ext uri="{FF2B5EF4-FFF2-40B4-BE49-F238E27FC236}">
                <a16:creationId xmlns:a16="http://schemas.microsoft.com/office/drawing/2014/main" id="{55033BA8-0324-C7E0-3E1E-9B88690EF73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640" r="-20640"/>
          <a:stretch/>
        </p:blipFill>
        <p:spPr/>
      </p:pic>
      <p:sp>
        <p:nvSpPr>
          <p:cNvPr id="3" name="Text Placeholder 2">
            <a:extLst>
              <a:ext uri="{FF2B5EF4-FFF2-40B4-BE49-F238E27FC236}">
                <a16:creationId xmlns:a16="http://schemas.microsoft.com/office/drawing/2014/main" id="{0F69DDF6-E1DE-A5A4-BA64-63FB227BD070}"/>
              </a:ext>
            </a:extLst>
          </p:cNvPr>
          <p:cNvSpPr>
            <a:spLocks noGrp="1"/>
          </p:cNvSpPr>
          <p:nvPr>
            <p:ph type="body" sz="quarter" idx="14"/>
          </p:nvPr>
        </p:nvSpPr>
        <p:spPr/>
        <p:txBody>
          <a:bodyPr>
            <a:normAutofit fontScale="92500" lnSpcReduction="20000"/>
          </a:bodyPr>
          <a:lstStyle/>
          <a:p>
            <a:r>
              <a:rPr lang="en-US" dirty="0"/>
              <a:t>Below Background theme, you can select when or for whom the block will be shown. </a:t>
            </a:r>
          </a:p>
          <a:p>
            <a:pPr marL="457200" indent="-457200">
              <a:buFont typeface="Arial" panose="020B0604020202020204" pitchFamily="34" charset="0"/>
              <a:buChar char="•"/>
            </a:pPr>
            <a:r>
              <a:rPr lang="en-US" dirty="0"/>
              <a:t>Always: Will always show.</a:t>
            </a:r>
          </a:p>
          <a:p>
            <a:pPr marL="457200" indent="-457200">
              <a:buFont typeface="Arial" panose="020B0604020202020204" pitchFamily="34" charset="0"/>
              <a:buChar char="•"/>
            </a:pPr>
            <a:r>
              <a:rPr lang="en-US" dirty="0"/>
              <a:t>Logged out: Only shows when viewer is logged out.</a:t>
            </a:r>
          </a:p>
          <a:p>
            <a:pPr marL="457200" indent="-457200">
              <a:buFont typeface="Arial" panose="020B0604020202020204" pitchFamily="34" charset="0"/>
              <a:buChar char="•"/>
            </a:pPr>
            <a:r>
              <a:rPr lang="en-US" dirty="0"/>
              <a:t>Logged in: Only shows when viewer is logged in.</a:t>
            </a:r>
          </a:p>
          <a:p>
            <a:pPr marL="457200" indent="-457200">
              <a:buFont typeface="Arial" panose="020B0604020202020204" pitchFamily="34" charset="0"/>
              <a:buChar char="•"/>
            </a:pPr>
            <a:r>
              <a:rPr lang="en-US" dirty="0"/>
              <a:t>Is customer: Only shows when viewer is a customer.</a:t>
            </a:r>
          </a:p>
          <a:p>
            <a:pPr marL="457200" indent="-457200">
              <a:buFont typeface="Arial" panose="020B0604020202020204" pitchFamily="34" charset="0"/>
              <a:buChar char="•"/>
            </a:pPr>
            <a:r>
              <a:rPr lang="en-US" dirty="0"/>
              <a:t>Is staff: Only shows if viewer is a staff.</a:t>
            </a:r>
          </a:p>
          <a:p>
            <a:pPr marL="457200" indent="-457200">
              <a:buFont typeface="Arial" panose="020B0604020202020204" pitchFamily="34" charset="0"/>
              <a:buChar char="•"/>
            </a:pPr>
            <a:r>
              <a:rPr lang="en-US" dirty="0"/>
              <a:t>Is admin: Only shows when viewer is an admin. </a:t>
            </a:r>
          </a:p>
        </p:txBody>
      </p:sp>
    </p:spTree>
    <p:extLst>
      <p:ext uri="{BB962C8B-B14F-4D97-AF65-F5344CB8AC3E}">
        <p14:creationId xmlns:p14="http://schemas.microsoft.com/office/powerpoint/2010/main" val="56583123"/>
      </p:ext>
    </p:extLst>
  </p:cSld>
  <p:clrMapOvr>
    <a:masterClrMapping/>
  </p:clrMapOvr>
</p:sld>
</file>

<file path=ppt/theme/theme1.xml><?xml version="1.0" encoding="utf-8"?>
<a:theme xmlns:a="http://schemas.openxmlformats.org/drawingml/2006/main" name="Office Theme">
  <a:themeElements>
    <a:clrScheme name="Lightwave3D">
      <a:dk1>
        <a:sysClr val="windowText" lastClr="000000"/>
      </a:dk1>
      <a:lt1>
        <a:srgbClr val="F7F5ED"/>
      </a:lt1>
      <a:dk2>
        <a:srgbClr val="44546A"/>
      </a:dk2>
      <a:lt2>
        <a:srgbClr val="E7E6E6"/>
      </a:lt2>
      <a:accent1>
        <a:srgbClr val="000000"/>
      </a:accent1>
      <a:accent2>
        <a:srgbClr val="F7F5ED"/>
      </a:accent2>
      <a:accent3>
        <a:srgbClr val="333333"/>
      </a:accent3>
      <a:accent4>
        <a:srgbClr val="CCCCCC"/>
      </a:accent4>
      <a:accent5>
        <a:srgbClr val="F2A900"/>
      </a:accent5>
      <a:accent6>
        <a:srgbClr val="0079C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76200">
          <a:solidFill>
            <a:schemeClr val="accent5"/>
          </a:solidFill>
        </a:ln>
        <a:effectLst/>
      </a:spPr>
      <a:bodyPr lIns="91440" tIns="45720" rtlCol="0" anchor="ctr"/>
      <a:lstStyle>
        <a:defPPr algn="ctr">
          <a:defRPr>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88900" cap="rnd" cmpd="sng" algn="ctr">
          <a:gradFill flip="none" rotWithShape="1">
            <a:gsLst>
              <a:gs pos="0">
                <a:schemeClr val="accent5">
                  <a:lumMod val="40000"/>
                  <a:lumOff val="60000"/>
                </a:schemeClr>
              </a:gs>
              <a:gs pos="46000">
                <a:schemeClr val="accent5">
                  <a:lumMod val="95000"/>
                  <a:lumOff val="5000"/>
                </a:schemeClr>
              </a:gs>
              <a:gs pos="100000">
                <a:schemeClr val="accent5"/>
              </a:gs>
            </a:gsLst>
            <a:path path="circle">
              <a:fillToRect l="50000" t="130000" r="50000" b="-30000"/>
            </a:path>
            <a:tileRect/>
          </a:gradFill>
          <a:prstDash val="solid"/>
          <a:round/>
          <a:headEnd type="none" w="med" len="med"/>
          <a:tailEnd type="arrow" w="med" len="med"/>
        </a:ln>
        <a:effectLst>
          <a:outerShdw blurRad="50800" dist="38100" dir="5400000" algn="t" rotWithShape="0">
            <a:schemeClr val="accent1">
              <a:alpha val="40000"/>
            </a:schemeClr>
          </a:outerShdw>
        </a:effectLst>
      </a:spPr>
      <a:bodyPr/>
      <a:lstStyle/>
      <a:style>
        <a:lnRef idx="0">
          <a:scrgbClr r="0" g="0" b="0"/>
        </a:lnRef>
        <a:fillRef idx="0">
          <a:scrgbClr r="0" g="0" b="0"/>
        </a:fillRef>
        <a:effectRef idx="0">
          <a:scrgbClr r="0" g="0" b="0"/>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599</Words>
  <Application>Microsoft Office PowerPoint</Application>
  <PresentationFormat>Widescreen</PresentationFormat>
  <Paragraphs>47</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Guide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Block</dc:title>
  <dc:creator>Michael Lundager</dc:creator>
  <cp:lastModifiedBy>Michael Lundager</cp:lastModifiedBy>
  <cp:revision>146</cp:revision>
  <dcterms:created xsi:type="dcterms:W3CDTF">2023-11-16T12:05:29Z</dcterms:created>
  <dcterms:modified xsi:type="dcterms:W3CDTF">2023-11-20T14:54:24Z</dcterms:modified>
</cp:coreProperties>
</file>