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89" r:id="rId11"/>
    <p:sldId id="282" r:id="rId12"/>
    <p:sldId id="290" r:id="rId13"/>
    <p:sldId id="264" r:id="rId14"/>
    <p:sldId id="265" r:id="rId15"/>
    <p:sldId id="291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92" r:id="rId26"/>
    <p:sldId id="293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before &amp; after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a room with a brick wall and a dresser&#10;&#10;Description automatically generated">
            <a:extLst>
              <a:ext uri="{FF2B5EF4-FFF2-40B4-BE49-F238E27FC236}">
                <a16:creationId xmlns:a16="http://schemas.microsoft.com/office/drawing/2014/main" id="{421C8FA5-A494-0F7F-21B1-118BCDE8C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40" b="-231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0E7C5-121C-65DE-3E13-694B976FF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have been changed to Light.</a:t>
            </a:r>
          </a:p>
        </p:txBody>
      </p:sp>
    </p:spTree>
    <p:extLst>
      <p:ext uri="{BB962C8B-B14F-4D97-AF65-F5344CB8AC3E}">
        <p14:creationId xmlns:p14="http://schemas.microsoft.com/office/powerpoint/2010/main" val="36696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B3EE00-8F2F-5BA2-1B7E-8AA8094578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0" b="-40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8C528-2B4F-6D8D-3AB6-297047E0B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we can Choose an image. We need to choose an image for Image before and Image after.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C5E45-4023-E961-B3A9-A9107113BEC1}"/>
              </a:ext>
            </a:extLst>
          </p:cNvPr>
          <p:cNvSpPr/>
          <p:nvPr/>
        </p:nvSpPr>
        <p:spPr>
          <a:xfrm>
            <a:off x="1258645" y="2581835"/>
            <a:ext cx="3528508" cy="68849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AD26B-35DF-12DB-4CEA-B9B4C49033FD}"/>
              </a:ext>
            </a:extLst>
          </p:cNvPr>
          <p:cNvSpPr/>
          <p:nvPr/>
        </p:nvSpPr>
        <p:spPr>
          <a:xfrm>
            <a:off x="1258645" y="5228218"/>
            <a:ext cx="3528508" cy="68849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8B611A-4111-CF5E-11B0-32B92C8CFBAC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883972" y="2926080"/>
            <a:ext cx="3123953" cy="50292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2462FC-722F-E0BE-59F0-402A9949E984}"/>
              </a:ext>
            </a:extLst>
          </p:cNvPr>
          <p:cNvCxnSpPr>
            <a:stCxn id="3" idx="1"/>
          </p:cNvCxnSpPr>
          <p:nvPr/>
        </p:nvCxnSpPr>
        <p:spPr>
          <a:xfrm flipH="1">
            <a:off x="4883972" y="3429000"/>
            <a:ext cx="3123953" cy="20251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7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6" r="-192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Image before &amp; after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836170" y="302864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750570" y="871369"/>
            <a:ext cx="5257355" cy="255763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421685" y="5604157"/>
            <a:ext cx="2402165" cy="3824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293370" y="1217264"/>
            <a:ext cx="320738" cy="43014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home office&#10;&#10;Description automatically generated">
            <a:extLst>
              <a:ext uri="{FF2B5EF4-FFF2-40B4-BE49-F238E27FC236}">
                <a16:creationId xmlns:a16="http://schemas.microsoft.com/office/drawing/2014/main" id="{9E01D761-BA18-349C-EEBF-DB023AEA1C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r="-12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A49CB-FF16-53A8-9697-955A7DB5A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our two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C07E0-B348-E3A4-D5B0-F168CD067ADC}"/>
              </a:ext>
            </a:extLst>
          </p:cNvPr>
          <p:cNvSpPr/>
          <p:nvPr/>
        </p:nvSpPr>
        <p:spPr>
          <a:xfrm>
            <a:off x="699247" y="613186"/>
            <a:ext cx="6831106" cy="268941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4BE87-41DD-F911-CB24-8E93064F1E80}"/>
              </a:ext>
            </a:extLst>
          </p:cNvPr>
          <p:cNvSpPr/>
          <p:nvPr/>
        </p:nvSpPr>
        <p:spPr>
          <a:xfrm>
            <a:off x="699247" y="3552712"/>
            <a:ext cx="6831106" cy="268941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54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C6B365-D93A-EB2B-359E-DFEDF52180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41" b="-423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A9B32-C867-FF1C-807E-7D747A2B1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click the 3 dots you can Change image or Edit this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385F0-49FD-DF55-9C87-A2C9F454120D}"/>
              </a:ext>
            </a:extLst>
          </p:cNvPr>
          <p:cNvSpPr/>
          <p:nvPr/>
        </p:nvSpPr>
        <p:spPr>
          <a:xfrm>
            <a:off x="5809129" y="3001384"/>
            <a:ext cx="365760" cy="2904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E8A9ED-0FCD-A06E-CBCB-2C3B4C366DE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271708" y="3162748"/>
            <a:ext cx="1736217" cy="26625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08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room&#10;&#10;Description automatically generated">
            <a:extLst>
              <a:ext uri="{FF2B5EF4-FFF2-40B4-BE49-F238E27FC236}">
                <a16:creationId xmlns:a16="http://schemas.microsoft.com/office/drawing/2014/main" id="{6BBE2D8E-FFAB-CB64-5099-67F0D6EFD3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72" b="-238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65F94-07D8-38C8-BC0A-35AC2C5C1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live, if you hoover the mouse over the images tool tips appear. </a:t>
            </a:r>
          </a:p>
          <a:p>
            <a:r>
              <a:rPr lang="en-US" dirty="0"/>
              <a:t>The slider in the middle can be dragged to either side to reveal the image behind.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B770E-1BD9-A495-5F4D-8D199563E3BE}"/>
              </a:ext>
            </a:extLst>
          </p:cNvPr>
          <p:cNvSpPr/>
          <p:nvPr/>
        </p:nvSpPr>
        <p:spPr>
          <a:xfrm>
            <a:off x="3775934" y="1602889"/>
            <a:ext cx="451821" cy="40341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C48D32-E54B-B27F-8EE1-35CE3BEAB508}"/>
              </a:ext>
            </a:extLst>
          </p:cNvPr>
          <p:cNvCxnSpPr>
            <a:cxnSpLocks/>
          </p:cNvCxnSpPr>
          <p:nvPr/>
        </p:nvCxnSpPr>
        <p:spPr>
          <a:xfrm flipH="1" flipV="1">
            <a:off x="4389120" y="3689872"/>
            <a:ext cx="3575127" cy="38727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36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room&#10;&#10;Description automatically generated">
            <a:extLst>
              <a:ext uri="{FF2B5EF4-FFF2-40B4-BE49-F238E27FC236}">
                <a16:creationId xmlns:a16="http://schemas.microsoft.com/office/drawing/2014/main" id="{C746B307-5B8B-3E89-9E81-2BC21ABFC3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" r="-185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4942B-A3D7-9E19-7EDE-1EFEF3565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By clicking the plus icon, you can add another item.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7E0F4FB7-690F-F387-0D8E-8A9045026569}"/>
              </a:ext>
            </a:extLst>
          </p:cNvPr>
          <p:cNvSpPr>
            <a:spLocks noChangeAspect="1"/>
          </p:cNvSpPr>
          <p:nvPr/>
        </p:nvSpPr>
        <p:spPr>
          <a:xfrm>
            <a:off x="1201469" y="4928652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1BA999-89B4-6162-BB23-FAF9109CE93E}"/>
              </a:ext>
            </a:extLst>
          </p:cNvPr>
          <p:cNvCxnSpPr>
            <a:stCxn id="5" idx="3"/>
          </p:cNvCxnSpPr>
          <p:nvPr/>
        </p:nvCxnSpPr>
        <p:spPr>
          <a:xfrm flipH="1">
            <a:off x="2194560" y="3429000"/>
            <a:ext cx="5813365" cy="174542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4066AE-CCE1-B93C-9848-5B48002751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87" r="-210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FD62E-E854-C7A8-6C3E-476459A9B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images the same way as before.</a:t>
            </a:r>
          </a:p>
        </p:txBody>
      </p:sp>
    </p:spTree>
    <p:extLst>
      <p:ext uri="{BB962C8B-B14F-4D97-AF65-F5344CB8AC3E}">
        <p14:creationId xmlns:p14="http://schemas.microsoft.com/office/powerpoint/2010/main" val="37417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0A0C43-607A-748C-597B-2CFFF7CA70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9" r="-107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6359-4B5D-6337-CBF9-0B844CA782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your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8720C-37FF-FBB7-9415-E53B1E4AEAEF}"/>
              </a:ext>
            </a:extLst>
          </p:cNvPr>
          <p:cNvSpPr/>
          <p:nvPr/>
        </p:nvSpPr>
        <p:spPr>
          <a:xfrm>
            <a:off x="1925619" y="2076226"/>
            <a:ext cx="4475181" cy="25603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AA5427-9ADB-D4FA-C4E9-D1A351B16EF0}"/>
              </a:ext>
            </a:extLst>
          </p:cNvPr>
          <p:cNvCxnSpPr>
            <a:stCxn id="5" idx="3"/>
          </p:cNvCxnSpPr>
          <p:nvPr/>
        </p:nvCxnSpPr>
        <p:spPr>
          <a:xfrm flipH="1">
            <a:off x="6497619" y="3429000"/>
            <a:ext cx="1510306" cy="6266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81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a room&#10;&#10;Description automatically generated">
            <a:extLst>
              <a:ext uri="{FF2B5EF4-FFF2-40B4-BE49-F238E27FC236}">
                <a16:creationId xmlns:a16="http://schemas.microsoft.com/office/drawing/2014/main" id="{71B00BC2-8C80-2628-33CD-AD9C5CFC10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82" b="-193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15443-0931-D609-B8B7-DAB901092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</a:t>
            </a:r>
            <a:r>
              <a:rPr lang="en-US"/>
              <a:t>live we </a:t>
            </a:r>
            <a:r>
              <a:rPr lang="en-US" dirty="0"/>
              <a:t>now have navigation dots below our images.</a:t>
            </a:r>
          </a:p>
          <a:p>
            <a:r>
              <a:rPr lang="en-US" dirty="0"/>
              <a:t>Clicking these switches between the image sets.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BB6E2-7A15-2E8B-D8BB-FB8434067BC5}"/>
              </a:ext>
            </a:extLst>
          </p:cNvPr>
          <p:cNvSpPr/>
          <p:nvPr/>
        </p:nvSpPr>
        <p:spPr>
          <a:xfrm>
            <a:off x="3797449" y="5443369"/>
            <a:ext cx="365760" cy="2259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2B00A6-D15F-EFD6-48C7-336E5561CBE2}"/>
              </a:ext>
            </a:extLst>
          </p:cNvPr>
          <p:cNvCxnSpPr>
            <a:stCxn id="5" idx="3"/>
          </p:cNvCxnSpPr>
          <p:nvPr/>
        </p:nvCxnSpPr>
        <p:spPr>
          <a:xfrm flipH="1">
            <a:off x="4270786" y="3429000"/>
            <a:ext cx="3737139" cy="20896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2DE7AC-42E7-C520-9BCF-292C8459C7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6" b="-312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F000-E7DC-E442-3B42-008C337DB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40946-67CF-3640-18DD-E7775DE2B011}"/>
              </a:ext>
            </a:extLst>
          </p:cNvPr>
          <p:cNvSpPr/>
          <p:nvPr/>
        </p:nvSpPr>
        <p:spPr>
          <a:xfrm>
            <a:off x="4808669" y="4905487"/>
            <a:ext cx="430306" cy="60242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4F470-A287-733A-CC86-FA361F1FDCD2}"/>
              </a:ext>
            </a:extLst>
          </p:cNvPr>
          <p:cNvSpPr/>
          <p:nvPr/>
        </p:nvSpPr>
        <p:spPr>
          <a:xfrm>
            <a:off x="311972" y="3754419"/>
            <a:ext cx="1194099" cy="4410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12806D-7DBD-DB7B-7EAB-85BE4CBD8A4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5346551" y="3429000"/>
            <a:ext cx="2661374" cy="156254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67E79F-F5A0-38B6-AA47-251145DB7E65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624405" y="4195482"/>
            <a:ext cx="3184264" cy="10112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5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om with a brick wall and a dresser&#10;&#10;Description automatically generated">
            <a:extLst>
              <a:ext uri="{FF2B5EF4-FFF2-40B4-BE49-F238E27FC236}">
                <a16:creationId xmlns:a16="http://schemas.microsoft.com/office/drawing/2014/main" id="{4C0F4FA8-5124-6E9E-95E7-037752F1D6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-3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3FB4-9BFD-0F40-33A0-1F8E92C3E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Title.</a:t>
            </a:r>
          </a:p>
          <a:p>
            <a:r>
              <a:rPr lang="en-US" dirty="0"/>
              <a:t>We will get to the other content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91970-E01A-DFE6-B047-9CBB818F39A4}"/>
              </a:ext>
            </a:extLst>
          </p:cNvPr>
          <p:cNvSpPr/>
          <p:nvPr/>
        </p:nvSpPr>
        <p:spPr>
          <a:xfrm>
            <a:off x="2796988" y="161365"/>
            <a:ext cx="2441986" cy="5163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056495-F294-19E2-4FF6-11D0716F3561}"/>
              </a:ext>
            </a:extLst>
          </p:cNvPr>
          <p:cNvCxnSpPr>
            <a:cxnSpLocks/>
          </p:cNvCxnSpPr>
          <p:nvPr/>
        </p:nvCxnSpPr>
        <p:spPr>
          <a:xfrm flipH="1" flipV="1">
            <a:off x="4184074" y="753035"/>
            <a:ext cx="3823851" cy="2237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7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79CD81-6B17-D48A-50C5-821C43BF85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96" r="-4959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5EA6B-2E7F-8C3B-F2D0-7166043CB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Choose color for your title.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F873E-FDF1-C583-5FCD-C242A40CA169}"/>
              </a:ext>
            </a:extLst>
          </p:cNvPr>
          <p:cNvSpPr/>
          <p:nvPr/>
        </p:nvSpPr>
        <p:spPr>
          <a:xfrm>
            <a:off x="2119256" y="1452282"/>
            <a:ext cx="3474720" cy="524973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7B9AE3-0AAB-FA7B-2541-325DBCEA09FC}"/>
              </a:ext>
            </a:extLst>
          </p:cNvPr>
          <p:cNvCxnSpPr>
            <a:stCxn id="5" idx="3"/>
          </p:cNvCxnSpPr>
          <p:nvPr/>
        </p:nvCxnSpPr>
        <p:spPr>
          <a:xfrm flipH="1">
            <a:off x="5690795" y="3429000"/>
            <a:ext cx="2317130" cy="23478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om with brick wall and a dresser&#10;&#10;Description automatically generated">
            <a:extLst>
              <a:ext uri="{FF2B5EF4-FFF2-40B4-BE49-F238E27FC236}">
                <a16:creationId xmlns:a16="http://schemas.microsoft.com/office/drawing/2014/main" id="{C0EB54B4-3BE1-D2E2-D504-47FA9518C0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 b="-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FF7E-60C8-3975-D767-98009F76C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is now in blue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EA62B-9AB0-809B-BFD5-37708546C239}"/>
              </a:ext>
            </a:extLst>
          </p:cNvPr>
          <p:cNvSpPr/>
          <p:nvPr/>
        </p:nvSpPr>
        <p:spPr>
          <a:xfrm>
            <a:off x="2829261" y="75306"/>
            <a:ext cx="2452744" cy="53788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6F6EFC-064B-EE63-C86B-47B0D5F79459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313816" y="731520"/>
            <a:ext cx="3694109" cy="269748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4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DFF716-D9C6-0600-34C4-74963FEEFB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72" r="-263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C46C4-9AC3-C4C1-348C-B4CB0A018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66149-8E9F-0D8F-2D8D-B2AA0A3BD647}"/>
              </a:ext>
            </a:extLst>
          </p:cNvPr>
          <p:cNvSpPr/>
          <p:nvPr/>
        </p:nvSpPr>
        <p:spPr>
          <a:xfrm>
            <a:off x="1592132" y="2872292"/>
            <a:ext cx="3614569" cy="373290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89DF00-8582-5BBE-F168-8CFCC36FE23F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335793" y="3429000"/>
            <a:ext cx="2672132" cy="192830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3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480</Words>
  <Application>Microsoft Office PowerPoint</Application>
  <PresentationFormat>Widescreen</PresentationFormat>
  <Paragraphs>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134</cp:revision>
  <dcterms:created xsi:type="dcterms:W3CDTF">2023-11-16T12:05:29Z</dcterms:created>
  <dcterms:modified xsi:type="dcterms:W3CDTF">2023-11-20T14:07:31Z</dcterms:modified>
</cp:coreProperties>
</file>