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3" r:id="rId4"/>
    <p:sldId id="284" r:id="rId5"/>
    <p:sldId id="285" r:id="rId6"/>
    <p:sldId id="262" r:id="rId7"/>
    <p:sldId id="286" r:id="rId8"/>
    <p:sldId id="282" r:id="rId9"/>
    <p:sldId id="287" r:id="rId10"/>
    <p:sldId id="288" r:id="rId11"/>
    <p:sldId id="289" r:id="rId12"/>
    <p:sldId id="290" r:id="rId13"/>
    <p:sldId id="291" r:id="rId14"/>
    <p:sldId id="292" r:id="rId15"/>
    <p:sldId id="293" r:id="rId16"/>
    <p:sldId id="294" r:id="rId17"/>
    <p:sldId id="295" r:id="rId18"/>
    <p:sldId id="264" r:id="rId19"/>
    <p:sldId id="265" r:id="rId20"/>
    <p:sldId id="296" r:id="rId21"/>
    <p:sldId id="266" r:id="rId22"/>
    <p:sldId id="267" r:id="rId23"/>
    <p:sldId id="268" r:id="rId24"/>
    <p:sldId id="270" r:id="rId25"/>
    <p:sldId id="271" r:id="rId26"/>
    <p:sldId id="272" r:id="rId27"/>
    <p:sldId id="273" r:id="rId28"/>
    <p:sldId id="274" r:id="rId29"/>
    <p:sldId id="275" r:id="rId30"/>
    <p:sldId id="297" r:id="rId31"/>
    <p:sldId id="298" r:id="rId32"/>
    <p:sldId id="299" r:id="rId33"/>
    <p:sldId id="300" r:id="rId34"/>
    <p:sldId id="301" r:id="rId35"/>
    <p:sldId id="302" r:id="rId36"/>
    <p:sldId id="303" r:id="rId37"/>
    <p:sldId id="304" r:id="rId38"/>
    <p:sldId id="305" r:id="rId39"/>
    <p:sldId id="306" r:id="rId40"/>
    <p:sldId id="307" r:id="rId41"/>
    <p:sldId id="308" r:id="rId4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2" autoAdjust="0"/>
    <p:restoredTop sz="94660"/>
  </p:normalViewPr>
  <p:slideViewPr>
    <p:cSldViewPr snapToGrid="0">
      <p:cViewPr varScale="1">
        <p:scale>
          <a:sx n="71" d="100"/>
          <a:sy n="71" d="100"/>
        </p:scale>
        <p:origin x="120" y="5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315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ont_page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977119-C277-A4C9-04F8-716924C0024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ctrTitle" hasCustomPrompt="1"/>
          </p:nvPr>
        </p:nvSpPr>
        <p:spPr>
          <a:xfrm>
            <a:off x="1509486" y="2282374"/>
            <a:ext cx="9144000" cy="928914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Guide for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141078D1-C1C4-92F2-FEA5-26139B346C93}"/>
              </a:ext>
            </a:extLst>
          </p:cNvPr>
          <p:cNvSpPr txBox="1">
            <a:spLocks/>
          </p:cNvSpPr>
          <p:nvPr userDrawn="1"/>
        </p:nvSpPr>
        <p:spPr>
          <a:xfrm>
            <a:off x="1407886" y="3726547"/>
            <a:ext cx="9144000" cy="92891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F94CE8C-DB1C-2375-FB60-61C0E9A982CA}"/>
              </a:ext>
            </a:extLst>
          </p:cNvPr>
          <p:cNvCxnSpPr/>
          <p:nvPr userDrawn="1"/>
        </p:nvCxnSpPr>
        <p:spPr>
          <a:xfrm>
            <a:off x="1407886" y="3468917"/>
            <a:ext cx="9347200" cy="0"/>
          </a:xfrm>
          <a:prstGeom prst="line">
            <a:avLst/>
          </a:prstGeom>
          <a:ln w="76200">
            <a:solidFill>
              <a:schemeClr val="accent5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DA74B54D-E3AE-7623-FC33-4EAFED7A8E9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509713" y="3725863"/>
            <a:ext cx="9144000" cy="1193800"/>
          </a:xfrm>
        </p:spPr>
        <p:txBody>
          <a:bodyPr anchor="ctr" anchorCtr="1"/>
          <a:lstStyle>
            <a:lvl1pPr marL="0" indent="0">
              <a:buNone/>
              <a:defRPr sz="6000"/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9459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8E66C02-7FEC-0BCB-3B09-8FC3CB77D5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132A64-D56B-E1F2-40F4-C85A987B5B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A8AF90-6CA7-6DBC-2C2F-64215EEF07F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41517A-3AB7-5005-AFAC-1CA207637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5D0A48-F94B-0D90-4059-769C44F8F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896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nual_page_image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B437CF53-7D83-4594-79E5-F8691AAD7686}"/>
              </a:ext>
            </a:extLst>
          </p:cNvPr>
          <p:cNvSpPr>
            <a:spLocks/>
          </p:cNvSpPr>
          <p:nvPr userDrawn="1"/>
        </p:nvSpPr>
        <p:spPr>
          <a:xfrm>
            <a:off x="8007926" y="0"/>
            <a:ext cx="4184073" cy="6858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solidFill>
              <a:schemeClr val="accent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90E1C11F-C03C-F7C9-3EDF-70BCBEEAE3F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0"/>
            <a:ext cx="8007926" cy="6857999"/>
          </a:xfrm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47000">
                <a:schemeClr val="accent6">
                  <a:lumMod val="45000"/>
                  <a:lumOff val="55000"/>
                </a:schemeClr>
              </a:gs>
              <a:gs pos="0">
                <a:schemeClr val="bg2"/>
              </a:gs>
              <a:gs pos="100000">
                <a:schemeClr val="accent6"/>
              </a:gs>
            </a:gsLst>
            <a:lin ang="16200000" scaled="1"/>
            <a:tileRect/>
          </a:gradFill>
        </p:spPr>
        <p:txBody>
          <a:bodyPr/>
          <a:lstStyle/>
          <a:p>
            <a:endParaRPr lang="en-US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671BD11-C861-C7B8-AD7B-326677AC6BF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007925" y="0"/>
            <a:ext cx="4184075" cy="6858000"/>
          </a:xfrm>
        </p:spPr>
        <p:txBody>
          <a:bodyPr lIns="274320" rIns="274320" anchor="ctr" anchorCtr="0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</a:t>
            </a:r>
            <a:r>
              <a:rPr lang="en-US" dirty="0" err="1"/>
              <a:t>edt</a:t>
            </a:r>
            <a:r>
              <a:rPr lang="en-US" dirty="0"/>
              <a:t>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2" name="Picture 1" descr="A picture containing logo&#10;&#10;Description automatically generated">
            <a:extLst>
              <a:ext uri="{FF2B5EF4-FFF2-40B4-BE49-F238E27FC236}">
                <a16:creationId xmlns:a16="http://schemas.microsoft.com/office/drawing/2014/main" id="{CDD705BA-98A9-EE36-3F34-52FA0E5AF3B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4868" y="6592392"/>
            <a:ext cx="854464" cy="156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4327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902F33-A83A-CB83-86DA-33FAE096E5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C3B014-EED1-1788-C8A3-072784F889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73C52A-6532-B413-BD02-7A903DA88A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70465C-687D-0610-FB59-17679DEF543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CD7D02-274F-279B-663A-52311812F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6BE483-23AA-D507-8CA6-5C05AC8A8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89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26D74D-ECB0-5E65-DD36-299014A3C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D19D50-4CED-3F12-D735-5C5429C0C3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3D2D36-1D7A-F064-7A57-05706260AF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915FFEF-0F32-47EE-604A-616605F8C4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6220BA-EE71-A8EC-C59E-7DCCAC6298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4DA74D-FF0B-3A32-27D8-7DA9873C988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67CBAB-A2DC-D89B-78E2-99124E8AA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854DB44-472F-CF59-BB02-22AC9A01E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861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F1FB5A-8D47-8D73-E0CB-0A1F07495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307E77F-3796-8907-A8C5-1F9341D1CFF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32A2B3-4E4C-8438-8318-D8FD99752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7987B6-81D5-0D16-CA3E-255E15E61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378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F2038F-25DF-87C9-C70A-BCC85A470C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6635C7-9C6E-2626-B731-AABB302FA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7C9BEC-0FDB-1BD2-5594-903AD04C7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82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5847F-3B84-2900-0666-458DF9DE1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BB02CE-C794-9BD8-EBC3-AF85FCCB4A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63D8BB-D36B-E7BD-202C-295A4B6BD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849C5D-CE3D-37A4-04EF-4F2279E61D8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AF8C49-7167-499A-2800-3D9349AB7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8F190B-FEAD-EC61-41E2-D21824DC0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778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4A7F0-F98C-34E3-9A3F-F142ECF0C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C53A31B-4C98-F844-CBD4-325959353A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631762-D430-0A9F-5A03-85B333BD28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777177-1E03-4981-01AB-EE59D6C2C8C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6740DD-8EC9-2938-563C-C33DA6C29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E00741-7DC2-10AB-BBAC-C9554C150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147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EE2198-092E-3CB2-690A-E956B76E16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CDA684-F8ED-4E46-685C-7FE093EBA4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B6A932-E3D8-4DB9-247C-4D016BD4C36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C53A62-E258-29DC-BFD9-549A1BC4D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6DED74-0297-46F1-3116-C9B637DD1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797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AB9CAE-20AA-D6E4-56D2-D3AC5D921D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4AD40C-2B02-7D43-CEA9-1B2363A66B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6" name="Picture 5" descr="A picture containing logo&#10;&#10;Description automatically generated">
            <a:extLst>
              <a:ext uri="{FF2B5EF4-FFF2-40B4-BE49-F238E27FC236}">
                <a16:creationId xmlns:a16="http://schemas.microsoft.com/office/drawing/2014/main" id="{3F9B1A44-067E-A5E1-59FA-FE38EEA51C45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4868" y="6592392"/>
            <a:ext cx="854464" cy="156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34066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gi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gi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gi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gi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gi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gi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gi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gi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gi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gi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gi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gi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gi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gi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gi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BE794-B4C4-1FD8-9BBF-847D92C320D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Guide for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ED6213-1C7B-8D17-1FA7-BE3308801E6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7576" y="3725863"/>
            <a:ext cx="11962504" cy="11938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Image gallery with personal info on hoover Block</a:t>
            </a:r>
          </a:p>
        </p:txBody>
      </p:sp>
    </p:spTree>
    <p:extLst>
      <p:ext uri="{BB962C8B-B14F-4D97-AF65-F5344CB8AC3E}">
        <p14:creationId xmlns:p14="http://schemas.microsoft.com/office/powerpoint/2010/main" val="6503968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white rectangular frame with black border&#10;&#10;Description automatically generated">
            <a:extLst>
              <a:ext uri="{FF2B5EF4-FFF2-40B4-BE49-F238E27FC236}">
                <a16:creationId xmlns:a16="http://schemas.microsoft.com/office/drawing/2014/main" id="{FE2F98A4-5433-F95B-83B4-6A26A304131E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34087" b="-134087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D43FAE-3476-E161-8B80-2475E189FF9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Going live we can see our image is now covered by a blue color.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ECFB8D1-EA8F-F425-2944-935DB26F4668}"/>
              </a:ext>
            </a:extLst>
          </p:cNvPr>
          <p:cNvSpPr/>
          <p:nvPr/>
        </p:nvSpPr>
        <p:spPr>
          <a:xfrm>
            <a:off x="215153" y="2657139"/>
            <a:ext cx="1979407" cy="1538343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DDBED819-AA6F-5963-8AB1-008799BE5458}"/>
              </a:ext>
            </a:extLst>
          </p:cNvPr>
          <p:cNvCxnSpPr>
            <a:stCxn id="5" idx="3"/>
          </p:cNvCxnSpPr>
          <p:nvPr/>
        </p:nvCxnSpPr>
        <p:spPr>
          <a:xfrm flipH="1">
            <a:off x="2302136" y="3429000"/>
            <a:ext cx="5705789" cy="0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04253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BAB43BD5-0B23-9D8B-FE98-A1DAE0C16BC5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4900" r="-34900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5423FD-61BC-A4CE-F3BC-A0AF5EE4416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Beneath Opacity color you can write an image Title.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64DFCAA-D627-7B09-1CB0-9F20DCD2C718}"/>
              </a:ext>
            </a:extLst>
          </p:cNvPr>
          <p:cNvSpPr/>
          <p:nvPr/>
        </p:nvSpPr>
        <p:spPr>
          <a:xfrm>
            <a:off x="2538805" y="3603812"/>
            <a:ext cx="2517289" cy="1990164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EAFFD89D-B671-2B66-2242-71DADD5385A9}"/>
              </a:ext>
            </a:extLst>
          </p:cNvPr>
          <p:cNvCxnSpPr>
            <a:stCxn id="3" idx="1"/>
          </p:cNvCxnSpPr>
          <p:nvPr/>
        </p:nvCxnSpPr>
        <p:spPr>
          <a:xfrm flipH="1">
            <a:off x="5163671" y="3429000"/>
            <a:ext cx="2844254" cy="1487245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85613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white rectangular frame with black border&#10;&#10;Description automatically generated">
            <a:extLst>
              <a:ext uri="{FF2B5EF4-FFF2-40B4-BE49-F238E27FC236}">
                <a16:creationId xmlns:a16="http://schemas.microsoft.com/office/drawing/2014/main" id="{CA7441E1-07A7-64CF-50F3-F905E79A4554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33533" b="-133533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E2304B-9B0D-4614-9457-626CDDC59C8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Going live we can see Image Title when we hoover our mouse over the image.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B11E529-549C-20BD-E356-40683064E06A}"/>
              </a:ext>
            </a:extLst>
          </p:cNvPr>
          <p:cNvSpPr/>
          <p:nvPr/>
        </p:nvSpPr>
        <p:spPr>
          <a:xfrm>
            <a:off x="193638" y="2667896"/>
            <a:ext cx="2011680" cy="1516829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9FC8FF44-C80E-3441-AEC8-DA003F0FEA23}"/>
              </a:ext>
            </a:extLst>
          </p:cNvPr>
          <p:cNvCxnSpPr>
            <a:stCxn id="5" idx="3"/>
          </p:cNvCxnSpPr>
          <p:nvPr/>
        </p:nvCxnSpPr>
        <p:spPr>
          <a:xfrm flipH="1">
            <a:off x="2312894" y="3429000"/>
            <a:ext cx="5695031" cy="0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78420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video&#10;&#10;Description automatically generated">
            <a:extLst>
              <a:ext uri="{FF2B5EF4-FFF2-40B4-BE49-F238E27FC236}">
                <a16:creationId xmlns:a16="http://schemas.microsoft.com/office/drawing/2014/main" id="{C04C06B1-E9D8-5FE4-0F41-1E4F022F4103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2917" r="-32917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C8D5CE-04C7-D221-FA92-75C668F0EC9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Beneath Title you can write a Sub title.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31A52E7-8F1A-0AEE-1BB0-3060CC124B8E}"/>
              </a:ext>
            </a:extLst>
          </p:cNvPr>
          <p:cNvSpPr/>
          <p:nvPr/>
        </p:nvSpPr>
        <p:spPr>
          <a:xfrm>
            <a:off x="2076226" y="3184264"/>
            <a:ext cx="4019774" cy="2291378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41632C70-4EF6-CAD8-F996-96B63BD01F59}"/>
              </a:ext>
            </a:extLst>
          </p:cNvPr>
          <p:cNvCxnSpPr>
            <a:stCxn id="3" idx="1"/>
          </p:cNvCxnSpPr>
          <p:nvPr/>
        </p:nvCxnSpPr>
        <p:spPr>
          <a:xfrm flipH="1">
            <a:off x="6196405" y="3429000"/>
            <a:ext cx="1811520" cy="1390426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91594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white rectangular frame with black border&#10;&#10;Description automatically generated">
            <a:extLst>
              <a:ext uri="{FF2B5EF4-FFF2-40B4-BE49-F238E27FC236}">
                <a16:creationId xmlns:a16="http://schemas.microsoft.com/office/drawing/2014/main" id="{CA2DF8AB-8015-987B-77CD-DF61210B462D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36532" b="-136532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25D85B-F712-766D-BA0C-D6002D2ADAB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Going live we can see our Image Sub title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CBD0B10-99D9-CE4B-B83E-FA166EA693D7}"/>
              </a:ext>
            </a:extLst>
          </p:cNvPr>
          <p:cNvSpPr/>
          <p:nvPr/>
        </p:nvSpPr>
        <p:spPr>
          <a:xfrm>
            <a:off x="204395" y="2678654"/>
            <a:ext cx="1957892" cy="1506071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1EFAEE7E-D391-836B-EEE4-18F33AFBD329}"/>
              </a:ext>
            </a:extLst>
          </p:cNvPr>
          <p:cNvCxnSpPr>
            <a:stCxn id="5" idx="3"/>
          </p:cNvCxnSpPr>
          <p:nvPr/>
        </p:nvCxnSpPr>
        <p:spPr>
          <a:xfrm flipH="1">
            <a:off x="2312894" y="3429000"/>
            <a:ext cx="5695031" cy="0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42026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popup&#10;&#10;Description automatically generated">
            <a:extLst>
              <a:ext uri="{FF2B5EF4-FFF2-40B4-BE49-F238E27FC236}">
                <a16:creationId xmlns:a16="http://schemas.microsoft.com/office/drawing/2014/main" id="{B7C0BDCE-489D-3DAD-06E5-BE25B181F680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4317" r="-14317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C45AA4-FEB4-4675-B16C-59F06268ECA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Beneath Sub title you can write Text popup.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4E0AB96-DAA9-4EE0-21EA-E904E74E8E3B}"/>
              </a:ext>
            </a:extLst>
          </p:cNvPr>
          <p:cNvSpPr/>
          <p:nvPr/>
        </p:nvSpPr>
        <p:spPr>
          <a:xfrm>
            <a:off x="1043492" y="3162748"/>
            <a:ext cx="3141233" cy="2721685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148C7E03-3478-6BB0-98DF-DBD8F493AFB5}"/>
              </a:ext>
            </a:extLst>
          </p:cNvPr>
          <p:cNvCxnSpPr>
            <a:stCxn id="5" idx="3"/>
          </p:cNvCxnSpPr>
          <p:nvPr/>
        </p:nvCxnSpPr>
        <p:spPr>
          <a:xfrm flipH="1">
            <a:off x="4303059" y="3429000"/>
            <a:ext cx="3704866" cy="1637852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2320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white background with black border&#10;&#10;Description automatically generated">
            <a:extLst>
              <a:ext uri="{FF2B5EF4-FFF2-40B4-BE49-F238E27FC236}">
                <a16:creationId xmlns:a16="http://schemas.microsoft.com/office/drawing/2014/main" id="{B6B4D2A6-5F86-0C25-D4EB-FF5216DCA2B0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37287" b="-137287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AA62FA-0127-1E05-ABF3-CC7E41156F3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Going live we can see our Text popup when we hoover our mouse over the image.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55F8923-B3D7-67CB-3A30-F87E09255D92}"/>
              </a:ext>
            </a:extLst>
          </p:cNvPr>
          <p:cNvSpPr/>
          <p:nvPr/>
        </p:nvSpPr>
        <p:spPr>
          <a:xfrm>
            <a:off x="150607" y="2657139"/>
            <a:ext cx="2054711" cy="1527586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E3E4A8BB-EEA5-FA8D-A10A-57B5C7FBB25C}"/>
              </a:ext>
            </a:extLst>
          </p:cNvPr>
          <p:cNvCxnSpPr>
            <a:stCxn id="5" idx="3"/>
          </p:cNvCxnSpPr>
          <p:nvPr/>
        </p:nvCxnSpPr>
        <p:spPr>
          <a:xfrm flipH="1">
            <a:off x="2291379" y="3429000"/>
            <a:ext cx="5716546" cy="0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23606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popup&#10;&#10;Description automatically generated">
            <a:extLst>
              <a:ext uri="{FF2B5EF4-FFF2-40B4-BE49-F238E27FC236}">
                <a16:creationId xmlns:a16="http://schemas.microsoft.com/office/drawing/2014/main" id="{3863404F-5E08-F078-D3E3-1D645C862028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8840" r="-8840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0B2AFB-14E3-F9A8-FAB1-809B4DA21D9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Beneath Text popup you can Choose an image.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D8C1CAE-512A-C7B9-2283-748088049896}"/>
              </a:ext>
            </a:extLst>
          </p:cNvPr>
          <p:cNvSpPr/>
          <p:nvPr/>
        </p:nvSpPr>
        <p:spPr>
          <a:xfrm>
            <a:off x="1140311" y="5593976"/>
            <a:ext cx="3636084" cy="656217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B4DA227A-C52A-478D-63FD-0316DE51516D}"/>
              </a:ext>
            </a:extLst>
          </p:cNvPr>
          <p:cNvCxnSpPr>
            <a:stCxn id="3" idx="1"/>
          </p:cNvCxnSpPr>
          <p:nvPr/>
        </p:nvCxnSpPr>
        <p:spPr>
          <a:xfrm flipH="1">
            <a:off x="4873214" y="3429000"/>
            <a:ext cx="3134711" cy="2068158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80286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8293954F-EE4D-FC8E-8A8E-2A5A9DDAA8B2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2414" b="-32414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B63793-0E5E-EFFE-15F7-91C685EF97E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Here we see the top part of the image chooser screen. You can choose to either use an image on the server already or Upload a new image here.</a:t>
            </a:r>
          </a:p>
          <a:p>
            <a:endParaRPr lang="en-US" dirty="0"/>
          </a:p>
          <a:p>
            <a:r>
              <a:rPr lang="en-US" dirty="0"/>
              <a:t>First let’s use an image already on the server.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794E876-EFAD-0812-72F0-0CFD7A9608E1}"/>
              </a:ext>
            </a:extLst>
          </p:cNvPr>
          <p:cNvSpPr/>
          <p:nvPr/>
        </p:nvSpPr>
        <p:spPr>
          <a:xfrm>
            <a:off x="150607" y="1398494"/>
            <a:ext cx="1441525" cy="322730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ED2CCA2C-536E-6A48-290E-550A9AA94253}"/>
              </a:ext>
            </a:extLst>
          </p:cNvPr>
          <p:cNvCxnSpPr>
            <a:stCxn id="5" idx="3"/>
          </p:cNvCxnSpPr>
          <p:nvPr/>
        </p:nvCxnSpPr>
        <p:spPr>
          <a:xfrm flipH="1" flipV="1">
            <a:off x="1699708" y="1635162"/>
            <a:ext cx="6308217" cy="1793838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50675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8293954F-EE4D-FC8E-8A8E-2A5A9DDAA8B2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2414" b="-32414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B63793-0E5E-EFFE-15F7-91C685EF97E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Here you can write a search term.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794E876-EFAD-0812-72F0-0CFD7A9608E1}"/>
              </a:ext>
            </a:extLst>
          </p:cNvPr>
          <p:cNvSpPr/>
          <p:nvPr/>
        </p:nvSpPr>
        <p:spPr>
          <a:xfrm>
            <a:off x="258183" y="2076225"/>
            <a:ext cx="1914862" cy="935916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ED2CCA2C-536E-6A48-290E-550A9AA94253}"/>
              </a:ext>
            </a:extLst>
          </p:cNvPr>
          <p:cNvCxnSpPr>
            <a:cxnSpLocks/>
            <a:stCxn id="5" idx="3"/>
          </p:cNvCxnSpPr>
          <p:nvPr/>
        </p:nvCxnSpPr>
        <p:spPr>
          <a:xfrm flipH="1" flipV="1">
            <a:off x="2269864" y="2571078"/>
            <a:ext cx="5738061" cy="857922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86015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7769A762-A1F8-DD87-E6EE-77F759112764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614" r="-13614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8CCAB6-413F-8782-7D4A-CA63B8961E5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First click the small plus symbol. Then click Image gallery with personal info on hoover to begin creating.</a:t>
            </a:r>
          </a:p>
        </p:txBody>
      </p:sp>
      <p:sp>
        <p:nvSpPr>
          <p:cNvPr id="9" name="Circle: Hollow 8">
            <a:extLst>
              <a:ext uri="{FF2B5EF4-FFF2-40B4-BE49-F238E27FC236}">
                <a16:creationId xmlns:a16="http://schemas.microsoft.com/office/drawing/2014/main" id="{5562AC2F-9B6F-BEAE-6285-AE28A64A2ACA}"/>
              </a:ext>
            </a:extLst>
          </p:cNvPr>
          <p:cNvSpPr>
            <a:spLocks noChangeAspect="1"/>
          </p:cNvSpPr>
          <p:nvPr/>
        </p:nvSpPr>
        <p:spPr>
          <a:xfrm>
            <a:off x="1664047" y="398644"/>
            <a:ext cx="914400" cy="914400"/>
          </a:xfrm>
          <a:prstGeom prst="donut">
            <a:avLst>
              <a:gd name="adj" fmla="val 18939"/>
            </a:avLst>
          </a:prstGeom>
          <a:gradFill flip="none" rotWithShape="1">
            <a:gsLst>
              <a:gs pos="0">
                <a:schemeClr val="accent5">
                  <a:lumMod val="42000"/>
                  <a:lumOff val="58000"/>
                </a:schemeClr>
              </a:gs>
              <a:gs pos="46000">
                <a:schemeClr val="accent5">
                  <a:lumMod val="95000"/>
                  <a:lumOff val="5000"/>
                </a:schemeClr>
              </a:gs>
              <a:gs pos="100000">
                <a:schemeClr val="accent5"/>
              </a:gs>
            </a:gsLst>
            <a:path path="circle">
              <a:fillToRect l="100000" t="100000"/>
            </a:path>
            <a:tileRect r="-100000" b="-100000"/>
          </a:gradFill>
          <a:ln w="9525">
            <a:noFill/>
          </a:ln>
          <a:effectLst>
            <a:outerShdw blurRad="50800" dist="50800" dir="5400000" algn="ctr" rotWithShape="0">
              <a:schemeClr val="accent4"/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8997E553-F69A-6485-6326-DFE998079E42}"/>
              </a:ext>
            </a:extLst>
          </p:cNvPr>
          <p:cNvCxnSpPr>
            <a:cxnSpLocks/>
          </p:cNvCxnSpPr>
          <p:nvPr/>
        </p:nvCxnSpPr>
        <p:spPr>
          <a:xfrm flipH="1" flipV="1">
            <a:off x="2657139" y="855844"/>
            <a:ext cx="5350786" cy="2573155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arrow" w="med" len="med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39E30105-816E-6A74-E4B0-63791D39D7F8}"/>
              </a:ext>
            </a:extLst>
          </p:cNvPr>
          <p:cNvSpPr/>
          <p:nvPr/>
        </p:nvSpPr>
        <p:spPr>
          <a:xfrm>
            <a:off x="1152746" y="5066304"/>
            <a:ext cx="2408036" cy="903577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CB90A360-7D97-2F16-C5B7-AE5B20811535}"/>
              </a:ext>
            </a:extLst>
          </p:cNvPr>
          <p:cNvCxnSpPr>
            <a:cxnSpLocks/>
            <a:stCxn id="9" idx="4"/>
          </p:cNvCxnSpPr>
          <p:nvPr/>
        </p:nvCxnSpPr>
        <p:spPr>
          <a:xfrm>
            <a:off x="2121247" y="1313044"/>
            <a:ext cx="105586" cy="3667747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52817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8293954F-EE4D-FC8E-8A8E-2A5A9DDAA8B2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2414" b="-32414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B63793-0E5E-EFFE-15F7-91C685EF97E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Here you can select a Collection of images.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794E876-EFAD-0812-72F0-0CFD7A9608E1}"/>
              </a:ext>
            </a:extLst>
          </p:cNvPr>
          <p:cNvSpPr/>
          <p:nvPr/>
        </p:nvSpPr>
        <p:spPr>
          <a:xfrm>
            <a:off x="212122" y="3042903"/>
            <a:ext cx="1914862" cy="857922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ED2CCA2C-536E-6A48-290E-550A9AA94253}"/>
              </a:ext>
            </a:extLst>
          </p:cNvPr>
          <p:cNvCxnSpPr>
            <a:cxnSpLocks/>
            <a:stCxn id="5" idx="3"/>
          </p:cNvCxnSpPr>
          <p:nvPr/>
        </p:nvCxnSpPr>
        <p:spPr>
          <a:xfrm flipH="1">
            <a:off x="2286000" y="3429000"/>
            <a:ext cx="5721925" cy="0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15101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8293954F-EE4D-FC8E-8A8E-2A5A9DDAA8B2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2414" b="-32414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B63793-0E5E-EFFE-15F7-91C685EF97E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At the bottom you can also sort with Popular tags.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794E876-EFAD-0812-72F0-0CFD7A9608E1}"/>
              </a:ext>
            </a:extLst>
          </p:cNvPr>
          <p:cNvSpPr/>
          <p:nvPr/>
        </p:nvSpPr>
        <p:spPr>
          <a:xfrm>
            <a:off x="242046" y="4077147"/>
            <a:ext cx="7438914" cy="1011220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ED2CCA2C-536E-6A48-290E-550A9AA94253}"/>
              </a:ext>
            </a:extLst>
          </p:cNvPr>
          <p:cNvCxnSpPr>
            <a:cxnSpLocks/>
            <a:stCxn id="5" idx="3"/>
          </p:cNvCxnSpPr>
          <p:nvPr/>
        </p:nvCxnSpPr>
        <p:spPr>
          <a:xfrm flipH="1">
            <a:off x="4270786" y="3429000"/>
            <a:ext cx="3737139" cy="519056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01791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94B699EE-DBF6-E300-CE97-235CD79A8AE0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2020" b="-42020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27DD30-3ADE-34DF-87A9-61B9D7B093B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At the bottom of the image selector screen there are navigation buttons.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22A3D75D-0A1C-BDA3-61AD-65753BFEE29C}"/>
              </a:ext>
            </a:extLst>
          </p:cNvPr>
          <p:cNvCxnSpPr>
            <a:cxnSpLocks/>
            <a:stCxn id="5" idx="3"/>
          </p:cNvCxnSpPr>
          <p:nvPr/>
        </p:nvCxnSpPr>
        <p:spPr>
          <a:xfrm flipH="1">
            <a:off x="710005" y="3429000"/>
            <a:ext cx="7297920" cy="1562547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E8199670-35B0-80F7-F1D7-5057594E24A2}"/>
              </a:ext>
            </a:extLst>
          </p:cNvPr>
          <p:cNvCxnSpPr>
            <a:cxnSpLocks/>
            <a:stCxn id="5" idx="3"/>
          </p:cNvCxnSpPr>
          <p:nvPr/>
        </p:nvCxnSpPr>
        <p:spPr>
          <a:xfrm flipH="1">
            <a:off x="7756264" y="3429000"/>
            <a:ext cx="251661" cy="1454972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758E7E65-7EB5-0BFD-B13E-E66F59CDE5DD}"/>
              </a:ext>
            </a:extLst>
          </p:cNvPr>
          <p:cNvSpPr/>
          <p:nvPr/>
        </p:nvSpPr>
        <p:spPr>
          <a:xfrm>
            <a:off x="86061" y="4991548"/>
            <a:ext cx="548640" cy="247426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23F7671-EEA5-68EB-AD1D-083E55C2C1B8}"/>
              </a:ext>
            </a:extLst>
          </p:cNvPr>
          <p:cNvSpPr/>
          <p:nvPr/>
        </p:nvSpPr>
        <p:spPr>
          <a:xfrm>
            <a:off x="7487322" y="4991548"/>
            <a:ext cx="408791" cy="247426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21141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94B699EE-DBF6-E300-CE97-235CD79A8AE0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2020" b="-42020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27DD30-3ADE-34DF-87A9-61B9D7B093B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You can select an image by clicking it.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2DA0E74-CE02-1D11-3754-E7C899301010}"/>
              </a:ext>
            </a:extLst>
          </p:cNvPr>
          <p:cNvSpPr/>
          <p:nvPr/>
        </p:nvSpPr>
        <p:spPr>
          <a:xfrm>
            <a:off x="1850313" y="2183800"/>
            <a:ext cx="1226372" cy="1086526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22A3D75D-0A1C-BDA3-61AD-65753BFEE29C}"/>
              </a:ext>
            </a:extLst>
          </p:cNvPr>
          <p:cNvCxnSpPr>
            <a:cxnSpLocks/>
            <a:stCxn id="5" idx="3"/>
          </p:cNvCxnSpPr>
          <p:nvPr/>
        </p:nvCxnSpPr>
        <p:spPr>
          <a:xfrm flipH="1" flipV="1">
            <a:off x="3173506" y="2796988"/>
            <a:ext cx="4834419" cy="632012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18916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C7F92CEC-BA34-9627-EDF5-CC17F8C8352B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780" r="-4780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791D87-5957-30CB-28E9-A96F6E47056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You can also upload an image by clicking Upload.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50A9B83-5563-2D42-7914-13DE81800BE3}"/>
              </a:ext>
            </a:extLst>
          </p:cNvPr>
          <p:cNvSpPr/>
          <p:nvPr/>
        </p:nvSpPr>
        <p:spPr>
          <a:xfrm>
            <a:off x="1290918" y="0"/>
            <a:ext cx="699247" cy="591671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FB1CB71F-9204-1DBE-65E5-75A6A5AA8FB1}"/>
              </a:ext>
            </a:extLst>
          </p:cNvPr>
          <p:cNvCxnSpPr>
            <a:stCxn id="3" idx="1"/>
          </p:cNvCxnSpPr>
          <p:nvPr/>
        </p:nvCxnSpPr>
        <p:spPr>
          <a:xfrm flipH="1" flipV="1">
            <a:off x="2119256" y="333487"/>
            <a:ext cx="5888669" cy="3095513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75675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C7F92CEC-BA34-9627-EDF5-CC17F8C8352B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780" r="-4780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791D87-5957-30CB-28E9-A96F6E47056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Name your image here.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50A9B83-5563-2D42-7914-13DE81800BE3}"/>
              </a:ext>
            </a:extLst>
          </p:cNvPr>
          <p:cNvSpPr/>
          <p:nvPr/>
        </p:nvSpPr>
        <p:spPr>
          <a:xfrm>
            <a:off x="516368" y="871369"/>
            <a:ext cx="2086983" cy="957431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FB1CB71F-9204-1DBE-65E5-75A6A5AA8FB1}"/>
              </a:ext>
            </a:extLst>
          </p:cNvPr>
          <p:cNvCxnSpPr>
            <a:cxnSpLocks/>
            <a:stCxn id="3" idx="1"/>
          </p:cNvCxnSpPr>
          <p:nvPr/>
        </p:nvCxnSpPr>
        <p:spPr>
          <a:xfrm flipH="1" flipV="1">
            <a:off x="2743200" y="1527586"/>
            <a:ext cx="5264725" cy="1901414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4148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C7F92CEC-BA34-9627-EDF5-CC17F8C8352B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780" r="-4780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791D87-5957-30CB-28E9-A96F6E47056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Click Choose File to pick your image.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50A9B83-5563-2D42-7914-13DE81800BE3}"/>
              </a:ext>
            </a:extLst>
          </p:cNvPr>
          <p:cNvSpPr/>
          <p:nvPr/>
        </p:nvSpPr>
        <p:spPr>
          <a:xfrm>
            <a:off x="537883" y="1999577"/>
            <a:ext cx="5787613" cy="1098625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FB1CB71F-9204-1DBE-65E5-75A6A5AA8FB1}"/>
              </a:ext>
            </a:extLst>
          </p:cNvPr>
          <p:cNvCxnSpPr>
            <a:cxnSpLocks/>
            <a:stCxn id="3" idx="1"/>
          </p:cNvCxnSpPr>
          <p:nvPr/>
        </p:nvCxnSpPr>
        <p:spPr>
          <a:xfrm flipH="1" flipV="1">
            <a:off x="6465346" y="2829261"/>
            <a:ext cx="1542579" cy="599739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08076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C7F92CEC-BA34-9627-EDF5-CC17F8C8352B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780" r="-4780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791D87-5957-30CB-28E9-A96F6E47056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Select which Collection the uploaded image belongs to.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50A9B83-5563-2D42-7914-13DE81800BE3}"/>
              </a:ext>
            </a:extLst>
          </p:cNvPr>
          <p:cNvSpPr/>
          <p:nvPr/>
        </p:nvSpPr>
        <p:spPr>
          <a:xfrm>
            <a:off x="570157" y="3344283"/>
            <a:ext cx="3636084" cy="991049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FB1CB71F-9204-1DBE-65E5-75A6A5AA8FB1}"/>
              </a:ext>
            </a:extLst>
          </p:cNvPr>
          <p:cNvCxnSpPr>
            <a:cxnSpLocks/>
          </p:cNvCxnSpPr>
          <p:nvPr/>
        </p:nvCxnSpPr>
        <p:spPr>
          <a:xfrm flipH="1">
            <a:off x="4292301" y="3344283"/>
            <a:ext cx="3346278" cy="571501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85917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C7F92CEC-BA34-9627-EDF5-CC17F8C8352B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780" r="-4780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791D87-5957-30CB-28E9-A96F6E47056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Assign tags to your image. Separate them with a comma.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50A9B83-5563-2D42-7914-13DE81800BE3}"/>
              </a:ext>
            </a:extLst>
          </p:cNvPr>
          <p:cNvSpPr/>
          <p:nvPr/>
        </p:nvSpPr>
        <p:spPr>
          <a:xfrm>
            <a:off x="527126" y="4527624"/>
            <a:ext cx="5862915" cy="1346051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FB1CB71F-9204-1DBE-65E5-75A6A5AA8FB1}"/>
              </a:ext>
            </a:extLst>
          </p:cNvPr>
          <p:cNvCxnSpPr>
            <a:cxnSpLocks/>
          </p:cNvCxnSpPr>
          <p:nvPr/>
        </p:nvCxnSpPr>
        <p:spPr>
          <a:xfrm flipH="1">
            <a:off x="3539266" y="3428999"/>
            <a:ext cx="4468659" cy="960121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44071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C7F92CEC-BA34-9627-EDF5-CC17F8C8352B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780" r="-4780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791D87-5957-30CB-28E9-A96F6E47056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Finally click Upload, to upload the image.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50A9B83-5563-2D42-7914-13DE81800BE3}"/>
              </a:ext>
            </a:extLst>
          </p:cNvPr>
          <p:cNvSpPr/>
          <p:nvPr/>
        </p:nvSpPr>
        <p:spPr>
          <a:xfrm>
            <a:off x="580916" y="6076054"/>
            <a:ext cx="1075762" cy="604445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FB1CB71F-9204-1DBE-65E5-75A6A5AA8FB1}"/>
              </a:ext>
            </a:extLst>
          </p:cNvPr>
          <p:cNvCxnSpPr>
            <a:cxnSpLocks/>
          </p:cNvCxnSpPr>
          <p:nvPr/>
        </p:nvCxnSpPr>
        <p:spPr>
          <a:xfrm flipH="1">
            <a:off x="1785769" y="3428999"/>
            <a:ext cx="6222156" cy="2842709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7002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web page&#10;&#10;Description automatically generated">
            <a:extLst>
              <a:ext uri="{FF2B5EF4-FFF2-40B4-BE49-F238E27FC236}">
                <a16:creationId xmlns:a16="http://schemas.microsoft.com/office/drawing/2014/main" id="{AAD53458-2FE7-BE30-286F-D0972C1DBCA3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739" r="-2739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FF9ACE-AB5B-3555-1444-3CF8331C878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At the top you can write a Title. This will not be shown on HTML page, but will work as a title in the admin.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A1E5987-32C0-CE0C-36CB-840B3C4F3127}"/>
              </a:ext>
            </a:extLst>
          </p:cNvPr>
          <p:cNvSpPr/>
          <p:nvPr/>
        </p:nvSpPr>
        <p:spPr>
          <a:xfrm>
            <a:off x="1581374" y="2775473"/>
            <a:ext cx="2969111" cy="828339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19C4BC3A-4C5E-E41A-0B41-85B74CD4CDF6}"/>
              </a:ext>
            </a:extLst>
          </p:cNvPr>
          <p:cNvCxnSpPr>
            <a:stCxn id="3" idx="1"/>
          </p:cNvCxnSpPr>
          <p:nvPr/>
        </p:nvCxnSpPr>
        <p:spPr>
          <a:xfrm flipH="1" flipV="1">
            <a:off x="4647304" y="3238052"/>
            <a:ext cx="3360621" cy="190948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981534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7D2413FB-09FE-D0E5-19CD-B6F231335D69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835" r="-13835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1F7934-909B-B359-0ECE-63A3F56F3D4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We have now chosen an image.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1398BB9-2020-015E-1002-EF4FB6E72E78}"/>
              </a:ext>
            </a:extLst>
          </p:cNvPr>
          <p:cNvSpPr/>
          <p:nvPr/>
        </p:nvSpPr>
        <p:spPr>
          <a:xfrm>
            <a:off x="1108038" y="2893807"/>
            <a:ext cx="4987962" cy="2528047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3F6FC080-C310-9BB9-0C59-BDF485B95757}"/>
              </a:ext>
            </a:extLst>
          </p:cNvPr>
          <p:cNvCxnSpPr>
            <a:stCxn id="3" idx="1"/>
          </p:cNvCxnSpPr>
          <p:nvPr/>
        </p:nvCxnSpPr>
        <p:spPr>
          <a:xfrm flipH="1">
            <a:off x="6293224" y="3429000"/>
            <a:ext cx="1714701" cy="766482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247400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facebook account&#10;&#10;Description automatically generated">
            <a:extLst>
              <a:ext uri="{FF2B5EF4-FFF2-40B4-BE49-F238E27FC236}">
                <a16:creationId xmlns:a16="http://schemas.microsoft.com/office/drawing/2014/main" id="{3671C475-DF4C-28D3-8498-3CE5C621FF67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9561" b="-19561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9D695B-27F6-419B-A34C-027FD662CBC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By clicking the </a:t>
            </a:r>
            <a:r>
              <a:rPr lang="en-US"/>
              <a:t>3 dots you </a:t>
            </a:r>
            <a:r>
              <a:rPr lang="en-US" dirty="0"/>
              <a:t>can Change image or Edit this image if you like.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57CEAB6-A329-9035-CF14-A988BA7095FD}"/>
              </a:ext>
            </a:extLst>
          </p:cNvPr>
          <p:cNvSpPr/>
          <p:nvPr/>
        </p:nvSpPr>
        <p:spPr>
          <a:xfrm>
            <a:off x="5766098" y="2710927"/>
            <a:ext cx="473337" cy="333487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18186907-3387-A975-0CCD-5B9859F50724}"/>
              </a:ext>
            </a:extLst>
          </p:cNvPr>
          <p:cNvCxnSpPr>
            <a:stCxn id="3" idx="1"/>
          </p:cNvCxnSpPr>
          <p:nvPr/>
        </p:nvCxnSpPr>
        <p:spPr>
          <a:xfrm flipH="1" flipV="1">
            <a:off x="6379285" y="2877670"/>
            <a:ext cx="1628640" cy="551330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755849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334C012F-AAE7-1D4C-2396-A61366FE11A8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2023" b="-22023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59CF9A-F0DC-837A-1857-A17AC2DE061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Beneath Gallery image you can link the image to social media.</a:t>
            </a:r>
          </a:p>
        </p:txBody>
      </p:sp>
    </p:spTree>
    <p:extLst>
      <p:ext uri="{BB962C8B-B14F-4D97-AF65-F5344CB8AC3E}">
        <p14:creationId xmlns:p14="http://schemas.microsoft.com/office/powerpoint/2010/main" val="49765404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E663BD0C-AB62-4F84-13A1-C5DF5B097B6E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9394" r="-69394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B7A1AD-89CC-A0FB-F925-E42E13EAE24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Beneath URL Skype you can Choose color for your title. Let’s make it Orange.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28D1AE6-BB18-E2E2-3FF1-1366D57B443E}"/>
              </a:ext>
            </a:extLst>
          </p:cNvPr>
          <p:cNvSpPr/>
          <p:nvPr/>
        </p:nvSpPr>
        <p:spPr>
          <a:xfrm>
            <a:off x="2495774" y="2162287"/>
            <a:ext cx="2947595" cy="4453666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D10D088D-8476-D9A3-669B-156370EB5277}"/>
              </a:ext>
            </a:extLst>
          </p:cNvPr>
          <p:cNvCxnSpPr>
            <a:stCxn id="3" idx="1"/>
          </p:cNvCxnSpPr>
          <p:nvPr/>
        </p:nvCxnSpPr>
        <p:spPr>
          <a:xfrm flipH="1">
            <a:off x="5518673" y="3429000"/>
            <a:ext cx="2489252" cy="2046642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496591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white rectangular frame with black border&#10;&#10;Description automatically generated">
            <a:extLst>
              <a:ext uri="{FF2B5EF4-FFF2-40B4-BE49-F238E27FC236}">
                <a16:creationId xmlns:a16="http://schemas.microsoft.com/office/drawing/2014/main" id="{6D3F5B4F-66CE-1774-19BF-52B76415F576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36951" b="-136951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E1C99D-6BB9-9C7E-82E3-0CBA1D8B875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Going live we can see our Title is now in Orange.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F6D4ACF-3323-7BBC-A4D3-4262BE7A1C80}"/>
              </a:ext>
            </a:extLst>
          </p:cNvPr>
          <p:cNvSpPr/>
          <p:nvPr/>
        </p:nvSpPr>
        <p:spPr>
          <a:xfrm>
            <a:off x="182880" y="2614108"/>
            <a:ext cx="2054711" cy="1581374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9B76C8CE-5EF1-947D-1B67-79DC1FA1FD8A}"/>
              </a:ext>
            </a:extLst>
          </p:cNvPr>
          <p:cNvCxnSpPr>
            <a:stCxn id="3" idx="1"/>
          </p:cNvCxnSpPr>
          <p:nvPr/>
        </p:nvCxnSpPr>
        <p:spPr>
          <a:xfrm flipH="1" flipV="1">
            <a:off x="2345167" y="2926080"/>
            <a:ext cx="5662758" cy="502920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887811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4544E796-574E-CEF7-5820-4BFDCF002AF8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2712" r="-52712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C738AA-28AC-1880-88D1-091D4ECCA09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Beneath choose color for your title you can Choose color for your subtitle.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DBC5E47-5597-BE82-FD07-0CFC3E76C92C}"/>
              </a:ext>
            </a:extLst>
          </p:cNvPr>
          <p:cNvSpPr/>
          <p:nvPr/>
        </p:nvSpPr>
        <p:spPr>
          <a:xfrm>
            <a:off x="2205318" y="2334409"/>
            <a:ext cx="3076687" cy="4421393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F6E978B2-DAA4-2CEE-A6FB-05B25AC5DD3F}"/>
              </a:ext>
            </a:extLst>
          </p:cNvPr>
          <p:cNvCxnSpPr>
            <a:stCxn id="3" idx="1"/>
          </p:cNvCxnSpPr>
          <p:nvPr/>
        </p:nvCxnSpPr>
        <p:spPr>
          <a:xfrm flipH="1">
            <a:off x="5400339" y="3429000"/>
            <a:ext cx="2607586" cy="2552252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159223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white rectangular frame with black border&#10;&#10;Description automatically generated">
            <a:extLst>
              <a:ext uri="{FF2B5EF4-FFF2-40B4-BE49-F238E27FC236}">
                <a16:creationId xmlns:a16="http://schemas.microsoft.com/office/drawing/2014/main" id="{26E24411-2906-62D2-BFED-E5FB10141D92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37477" b="-137477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E63651-D966-205E-C79E-868D87858F4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Going live we can see our Sub title is now in blue.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52EF808-396F-3A2B-446B-CFBC05302515}"/>
              </a:ext>
            </a:extLst>
          </p:cNvPr>
          <p:cNvSpPr/>
          <p:nvPr/>
        </p:nvSpPr>
        <p:spPr>
          <a:xfrm>
            <a:off x="182880" y="2657139"/>
            <a:ext cx="2033195" cy="1538343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593F852C-E3AF-4E3A-9B7B-A674383752F7}"/>
              </a:ext>
            </a:extLst>
          </p:cNvPr>
          <p:cNvCxnSpPr>
            <a:stCxn id="5" idx="3"/>
          </p:cNvCxnSpPr>
          <p:nvPr/>
        </p:nvCxnSpPr>
        <p:spPr>
          <a:xfrm flipH="1" flipV="1">
            <a:off x="2334409" y="3065929"/>
            <a:ext cx="5673516" cy="363071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871562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A4827CF6-8385-B2E0-1FC1-05501389E9EE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0869" r="-50869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C58768-5AC9-561E-7469-404EEBEE6EF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Beneath Choose color for your subtitle you can Choose color for your text. Let’s set it to Orange.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F2177DF-9807-AA61-EADE-E8467D8A086E}"/>
              </a:ext>
            </a:extLst>
          </p:cNvPr>
          <p:cNvSpPr/>
          <p:nvPr/>
        </p:nvSpPr>
        <p:spPr>
          <a:xfrm>
            <a:off x="2603351" y="2280621"/>
            <a:ext cx="3141233" cy="4475181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84586A78-23B6-1165-C01C-C20B31324D94}"/>
              </a:ext>
            </a:extLst>
          </p:cNvPr>
          <p:cNvCxnSpPr>
            <a:stCxn id="5" idx="3"/>
          </p:cNvCxnSpPr>
          <p:nvPr/>
        </p:nvCxnSpPr>
        <p:spPr>
          <a:xfrm flipH="1">
            <a:off x="5841402" y="3429000"/>
            <a:ext cx="2166523" cy="2229522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925322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white rectangular frame with black border&#10;&#10;Description automatically generated">
            <a:extLst>
              <a:ext uri="{FF2B5EF4-FFF2-40B4-BE49-F238E27FC236}">
                <a16:creationId xmlns:a16="http://schemas.microsoft.com/office/drawing/2014/main" id="{C60A30DE-3BF9-97B5-36FD-0B18B3DD51EB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37427" b="-137427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48265C-DC7F-9797-D4D5-2617B3A0007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Going live we can see our Text popup is now in Orange.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1170400-F907-FA9E-4E09-8FC860D6253F}"/>
              </a:ext>
            </a:extLst>
          </p:cNvPr>
          <p:cNvSpPr/>
          <p:nvPr/>
        </p:nvSpPr>
        <p:spPr>
          <a:xfrm>
            <a:off x="193638" y="2646381"/>
            <a:ext cx="1990164" cy="1549101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99F311D9-2B7B-40B2-CD75-2C58717D5231}"/>
              </a:ext>
            </a:extLst>
          </p:cNvPr>
          <p:cNvCxnSpPr>
            <a:stCxn id="5" idx="3"/>
          </p:cNvCxnSpPr>
          <p:nvPr/>
        </p:nvCxnSpPr>
        <p:spPr>
          <a:xfrm flipH="1">
            <a:off x="2302136" y="3429000"/>
            <a:ext cx="5705789" cy="0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900585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59CFBEA8-D567-B690-100A-A1AD6D80B41B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313" b="-4313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E5EA1A-F35D-78D5-9CB7-E15B7303B6B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By clicking the plus symbol, you can add another item.</a:t>
            </a:r>
          </a:p>
        </p:txBody>
      </p:sp>
      <p:sp>
        <p:nvSpPr>
          <p:cNvPr id="6" name="Circle: Hollow 5">
            <a:extLst>
              <a:ext uri="{FF2B5EF4-FFF2-40B4-BE49-F238E27FC236}">
                <a16:creationId xmlns:a16="http://schemas.microsoft.com/office/drawing/2014/main" id="{512BD6A9-C171-D3FE-9CB0-D25FEECC0E30}"/>
              </a:ext>
            </a:extLst>
          </p:cNvPr>
          <p:cNvSpPr>
            <a:spLocks noChangeAspect="1"/>
          </p:cNvSpPr>
          <p:nvPr/>
        </p:nvSpPr>
        <p:spPr>
          <a:xfrm>
            <a:off x="1911472" y="3335482"/>
            <a:ext cx="914400" cy="914400"/>
          </a:xfrm>
          <a:prstGeom prst="donut">
            <a:avLst>
              <a:gd name="adj" fmla="val 18939"/>
            </a:avLst>
          </a:prstGeom>
          <a:gradFill flip="none" rotWithShape="1">
            <a:gsLst>
              <a:gs pos="0">
                <a:schemeClr val="accent5">
                  <a:lumMod val="42000"/>
                  <a:lumOff val="58000"/>
                </a:schemeClr>
              </a:gs>
              <a:gs pos="46000">
                <a:schemeClr val="accent5">
                  <a:lumMod val="95000"/>
                  <a:lumOff val="5000"/>
                </a:schemeClr>
              </a:gs>
              <a:gs pos="100000">
                <a:schemeClr val="accent5"/>
              </a:gs>
            </a:gsLst>
            <a:path path="circle">
              <a:fillToRect l="100000" t="100000"/>
            </a:path>
            <a:tileRect r="-100000" b="-100000"/>
          </a:gradFill>
          <a:ln w="9525">
            <a:noFill/>
          </a:ln>
          <a:effectLst>
            <a:outerShdw blurRad="50800" dist="50800" dir="5400000" algn="ctr" rotWithShape="0">
              <a:schemeClr val="accent4"/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5C08D122-46F2-8B29-CBCE-5210AE9DE252}"/>
              </a:ext>
            </a:extLst>
          </p:cNvPr>
          <p:cNvCxnSpPr>
            <a:stCxn id="3" idx="1"/>
          </p:cNvCxnSpPr>
          <p:nvPr/>
        </p:nvCxnSpPr>
        <p:spPr>
          <a:xfrm flipH="1">
            <a:off x="2825872" y="3429000"/>
            <a:ext cx="5182053" cy="374440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43462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6FE50A76-3295-9ABB-5DE6-5C4422160ACC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5969" r="-45969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4C8A59-8F6A-EC4A-196B-3156DE70E50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Beneath Title you can set Background theme.</a:t>
            </a:r>
          </a:p>
        </p:txBody>
      </p:sp>
    </p:spTree>
    <p:extLst>
      <p:ext uri="{BB962C8B-B14F-4D97-AF65-F5344CB8AC3E}">
        <p14:creationId xmlns:p14="http://schemas.microsoft.com/office/powerpoint/2010/main" val="176411813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web page&#10;&#10;Description automatically generated">
            <a:extLst>
              <a:ext uri="{FF2B5EF4-FFF2-40B4-BE49-F238E27FC236}">
                <a16:creationId xmlns:a16="http://schemas.microsoft.com/office/drawing/2014/main" id="{6A4C024B-15E2-2560-FA57-B41CF8C8E865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0929" r="-60929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CDD1F9-19D1-B84F-6598-2143E18FB98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Fill out the fields in the same manner as for first item.</a:t>
            </a:r>
          </a:p>
        </p:txBody>
      </p:sp>
    </p:spTree>
    <p:extLst>
      <p:ext uri="{BB962C8B-B14F-4D97-AF65-F5344CB8AC3E}">
        <p14:creationId xmlns:p14="http://schemas.microsoft.com/office/powerpoint/2010/main" val="72858364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comparison of a blue and white image&#10;&#10;Description automatically generated with medium confidence">
            <a:extLst>
              <a:ext uri="{FF2B5EF4-FFF2-40B4-BE49-F238E27FC236}">
                <a16:creationId xmlns:a16="http://schemas.microsoft.com/office/drawing/2014/main" id="{554FBA64-9028-3C12-3B80-52CCA38635A0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33770" b="-133770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8CD66D-851E-4130-6A10-4388C3B9185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You can add as many images as you like. Note they all have the same Opacity.</a:t>
            </a:r>
          </a:p>
        </p:txBody>
      </p:sp>
    </p:spTree>
    <p:extLst>
      <p:ext uri="{BB962C8B-B14F-4D97-AF65-F5344CB8AC3E}">
        <p14:creationId xmlns:p14="http://schemas.microsoft.com/office/powerpoint/2010/main" val="37968702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1438E05F-9B3E-5012-607D-B32E0DD55091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727" b="-3727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899B73-4BDF-232D-B9FB-9BB8C24619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To go live first click the arrow to open the menu. Then click Publish.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5AF89E5-D435-F5F4-3408-AC95E29FF459}"/>
              </a:ext>
            </a:extLst>
          </p:cNvPr>
          <p:cNvSpPr/>
          <p:nvPr/>
        </p:nvSpPr>
        <p:spPr>
          <a:xfrm>
            <a:off x="6615953" y="5486400"/>
            <a:ext cx="720762" cy="925158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7FBEB66-9EB0-52BA-9293-1B7A2FB60514}"/>
              </a:ext>
            </a:extLst>
          </p:cNvPr>
          <p:cNvSpPr/>
          <p:nvPr/>
        </p:nvSpPr>
        <p:spPr>
          <a:xfrm>
            <a:off x="376518" y="3883511"/>
            <a:ext cx="1710466" cy="731520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46367AA7-761C-8828-7D67-F93811019141}"/>
              </a:ext>
            </a:extLst>
          </p:cNvPr>
          <p:cNvCxnSpPr>
            <a:stCxn id="3" idx="1"/>
          </p:cNvCxnSpPr>
          <p:nvPr/>
        </p:nvCxnSpPr>
        <p:spPr>
          <a:xfrm flipH="1">
            <a:off x="7218381" y="3429000"/>
            <a:ext cx="789544" cy="1960581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02774374-D540-864E-50A3-CA67AE09E280}"/>
              </a:ext>
            </a:extLst>
          </p:cNvPr>
          <p:cNvCxnSpPr>
            <a:stCxn id="6" idx="1"/>
          </p:cNvCxnSpPr>
          <p:nvPr/>
        </p:nvCxnSpPr>
        <p:spPr>
          <a:xfrm flipH="1" flipV="1">
            <a:off x="2173045" y="4346089"/>
            <a:ext cx="4442908" cy="1602890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49268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570CD293-6B6D-4BFF-D5F2-C9D281F24CCE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4" r="474"/>
          <a:stretch>
            <a:fillRect/>
          </a:stretch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6601FA-3D39-AF11-B108-15F622EE17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Click View live to open your webpage and see what you created.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F52C7B1E-DDF9-D1F4-50A3-39484F0927FE}"/>
              </a:ext>
            </a:extLst>
          </p:cNvPr>
          <p:cNvCxnSpPr>
            <a:cxnSpLocks/>
            <a:stCxn id="5" idx="3"/>
          </p:cNvCxnSpPr>
          <p:nvPr/>
        </p:nvCxnSpPr>
        <p:spPr>
          <a:xfrm flipH="1" flipV="1">
            <a:off x="4847771" y="1146627"/>
            <a:ext cx="3160154" cy="2282373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19E7927E-2988-3175-660D-9BFD2282075E}"/>
              </a:ext>
            </a:extLst>
          </p:cNvPr>
          <p:cNvSpPr/>
          <p:nvPr/>
        </p:nvSpPr>
        <p:spPr>
          <a:xfrm>
            <a:off x="4107542" y="319314"/>
            <a:ext cx="1335314" cy="624115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17038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black background with white dots&#10;&#10;Description automatically generated">
            <a:extLst>
              <a:ext uri="{FF2B5EF4-FFF2-40B4-BE49-F238E27FC236}">
                <a16:creationId xmlns:a16="http://schemas.microsoft.com/office/drawing/2014/main" id="{4CB1935C-A8FA-822A-93C1-281C7AF2AE0D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94447" b="-178743"/>
          <a:stretch/>
        </p:blipFill>
        <p:spPr>
          <a:xfrm>
            <a:off x="-1" y="-914403"/>
            <a:ext cx="8007926" cy="6857999"/>
          </a:xfr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BCEE9B-17B6-C8D5-169A-97F3E052CAD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Going live we can see our Dark background theme.</a:t>
            </a:r>
          </a:p>
          <a:p>
            <a:r>
              <a:rPr lang="en-US" dirty="0"/>
              <a:t>And our Light background theme.</a:t>
            </a:r>
          </a:p>
          <a:p>
            <a:r>
              <a:rPr lang="en-US" dirty="0"/>
              <a:t>We will get to the content later.</a:t>
            </a:r>
          </a:p>
        </p:txBody>
      </p:sp>
      <p:pic>
        <p:nvPicPr>
          <p:cNvPr id="7" name="Picture 6" descr="A white rectangular frame with black border&#10;&#10;Description automatically generated">
            <a:extLst>
              <a:ext uri="{FF2B5EF4-FFF2-40B4-BE49-F238E27FC236}">
                <a16:creationId xmlns:a16="http://schemas.microsoft.com/office/drawing/2014/main" id="{BEB2EFC5-2C8C-9F88-D4FB-4DA0412D6AC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942468"/>
            <a:ext cx="8007925" cy="1826789"/>
          </a:xfrm>
          <a:prstGeom prst="rect">
            <a:avLst/>
          </a:prstGeom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5F7250E-F6C4-801E-D710-7CDD7139C4F5}"/>
              </a:ext>
            </a:extLst>
          </p:cNvPr>
          <p:cNvCxnSpPr>
            <a:cxnSpLocks/>
            <a:stCxn id="5" idx="3"/>
          </p:cNvCxnSpPr>
          <p:nvPr/>
        </p:nvCxnSpPr>
        <p:spPr>
          <a:xfrm flipH="1" flipV="1">
            <a:off x="5099125" y="2054711"/>
            <a:ext cx="2908800" cy="459886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A1EACBE1-AA23-F861-9538-8ED385E3BDD6}"/>
              </a:ext>
            </a:extLst>
          </p:cNvPr>
          <p:cNvCxnSpPr>
            <a:cxnSpLocks/>
          </p:cNvCxnSpPr>
          <p:nvPr/>
        </p:nvCxnSpPr>
        <p:spPr>
          <a:xfrm flipH="1">
            <a:off x="6096000" y="3646842"/>
            <a:ext cx="1911925" cy="914400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5976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 screen&#10;&#10;Description automatically generated">
            <a:extLst>
              <a:ext uri="{FF2B5EF4-FFF2-40B4-BE49-F238E27FC236}">
                <a16:creationId xmlns:a16="http://schemas.microsoft.com/office/drawing/2014/main" id="{55033BA8-0324-C7E0-3E1E-9B88690EF736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0640" r="-20640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69DDF6-E1DE-A5A4-BA64-63FB227BD07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Below Background theme, you can select when or for whom the block will be shown.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Always: Will always show.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Logged out: Only shows when viewer is logged out.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Logged in: Only shows when viewer is logged in.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Is customer: Only shows when viewer is a customer.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Is staff: Only shows if viewer is a staff.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Is admin: Only shows when viewer is an admin. </a:t>
            </a:r>
          </a:p>
        </p:txBody>
      </p:sp>
    </p:spTree>
    <p:extLst>
      <p:ext uri="{BB962C8B-B14F-4D97-AF65-F5344CB8AC3E}">
        <p14:creationId xmlns:p14="http://schemas.microsoft.com/office/powerpoint/2010/main" val="565831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FEFB1D50-29DA-78B2-5B3D-0F9705D3001A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815" r="-7815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0F3C19-1686-07FB-2837-92E78DA2162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Beneath Show block you can set Opacity. The lower the number, the more covered the image will be. </a:t>
            </a:r>
          </a:p>
          <a:p>
            <a:r>
              <a:rPr lang="en-US" dirty="0"/>
              <a:t>Below Opacity you can set Opacity color. Here we set it to Blue.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521E3B4-662B-CCD5-424C-959E0AF03067}"/>
              </a:ext>
            </a:extLst>
          </p:cNvPr>
          <p:cNvSpPr/>
          <p:nvPr/>
        </p:nvSpPr>
        <p:spPr>
          <a:xfrm>
            <a:off x="1247887" y="796066"/>
            <a:ext cx="1398494" cy="1032734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EC2B772-A402-C8D6-6F8D-2F8448E94E93}"/>
              </a:ext>
            </a:extLst>
          </p:cNvPr>
          <p:cNvSpPr/>
          <p:nvPr/>
        </p:nvSpPr>
        <p:spPr>
          <a:xfrm>
            <a:off x="1247887" y="2097741"/>
            <a:ext cx="2452744" cy="4528970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0B294D93-0D9D-1463-2340-6FD57AAF60FC}"/>
              </a:ext>
            </a:extLst>
          </p:cNvPr>
          <p:cNvCxnSpPr/>
          <p:nvPr/>
        </p:nvCxnSpPr>
        <p:spPr>
          <a:xfrm flipH="1">
            <a:off x="3823850" y="4410635"/>
            <a:ext cx="4184075" cy="473337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D66502E-DE0F-77CB-4149-CFF8CB31B753}"/>
              </a:ext>
            </a:extLst>
          </p:cNvPr>
          <p:cNvCxnSpPr/>
          <p:nvPr/>
        </p:nvCxnSpPr>
        <p:spPr>
          <a:xfrm flipH="1" flipV="1">
            <a:off x="2732442" y="1344706"/>
            <a:ext cx="5275483" cy="1473798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96041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Lightwave3D">
      <a:dk1>
        <a:sysClr val="windowText" lastClr="000000"/>
      </a:dk1>
      <a:lt1>
        <a:srgbClr val="F7F5ED"/>
      </a:lt1>
      <a:dk2>
        <a:srgbClr val="44546A"/>
      </a:dk2>
      <a:lt2>
        <a:srgbClr val="E7E6E6"/>
      </a:lt2>
      <a:accent1>
        <a:srgbClr val="000000"/>
      </a:accent1>
      <a:accent2>
        <a:srgbClr val="F7F5ED"/>
      </a:accent2>
      <a:accent3>
        <a:srgbClr val="333333"/>
      </a:accent3>
      <a:accent4>
        <a:srgbClr val="CCCCCC"/>
      </a:accent4>
      <a:accent5>
        <a:srgbClr val="F2A900"/>
      </a:accent5>
      <a:accent6>
        <a:srgbClr val="0079C3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76200">
          <a:solidFill>
            <a:schemeClr val="accent5"/>
          </a:solidFill>
        </a:ln>
        <a:effectLst/>
      </a:spPr>
      <a:bodyPr lIns="91440" tIns="45720" rtlCol="0" anchor="ctr"/>
      <a:lstStyle>
        <a:defPPr algn="ctr">
          <a:defRPr>
            <a:solidFill>
              <a:schemeClr val="tx1"/>
            </a:solidFill>
          </a:defRPr>
        </a:defPPr>
      </a:lstStyle>
      <a:style>
        <a:lnRef idx="2">
          <a:schemeClr val="accent1">
            <a:shade val="15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88900" cap="rnd" cmpd="sng" algn="ctr">
          <a:gradFill flip="none" rotWithShape="1">
            <a:gsLst>
              <a:gs pos="0">
                <a:schemeClr val="accent5">
                  <a:lumMod val="40000"/>
                  <a:lumOff val="60000"/>
                </a:schemeClr>
              </a:gs>
              <a:gs pos="46000">
                <a:schemeClr val="accent5">
                  <a:lumMod val="95000"/>
                  <a:lumOff val="5000"/>
                </a:schemeClr>
              </a:gs>
              <a:gs pos="100000">
                <a:schemeClr val="accent5"/>
              </a:gs>
            </a:gsLst>
            <a:path path="circle">
              <a:fillToRect l="50000" t="130000" r="50000" b="-30000"/>
            </a:path>
            <a:tileRect/>
          </a:gradFill>
          <a:prstDash val="solid"/>
          <a:round/>
          <a:headEnd type="none" w="med" len="med"/>
          <a:tailEnd type="arrow" w="med" len="med"/>
        </a:ln>
        <a:effectLst>
          <a:outerShdw blurRad="50800" dist="38100" dir="5400000" algn="t" rotWithShape="0">
            <a:schemeClr val="accent1">
              <a:alpha val="40000"/>
            </a:schemeClr>
          </a:outerShdw>
        </a:effectLst>
      </a:spPr>
      <a:bodyPr/>
      <a:lstStyle/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854</TotalTime>
  <Words>638</Words>
  <Application>Microsoft Office PowerPoint</Application>
  <PresentationFormat>Widescreen</PresentationFormat>
  <Paragraphs>53</Paragraphs>
  <Slides>41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5" baseType="lpstr">
      <vt:lpstr>Arial</vt:lpstr>
      <vt:lpstr>Calibri</vt:lpstr>
      <vt:lpstr>Calibri Light</vt:lpstr>
      <vt:lpstr>Office Theme</vt:lpstr>
      <vt:lpstr>Guide for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Titel Block</dc:title>
  <dc:creator>Michael Lundager</dc:creator>
  <cp:lastModifiedBy>Michael Lundager</cp:lastModifiedBy>
  <cp:revision>151</cp:revision>
  <dcterms:created xsi:type="dcterms:W3CDTF">2023-11-16T12:05:29Z</dcterms:created>
  <dcterms:modified xsi:type="dcterms:W3CDTF">2023-11-20T11:06:05Z</dcterms:modified>
</cp:coreProperties>
</file>