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4" r:id="rId5"/>
    <p:sldId id="285" r:id="rId6"/>
    <p:sldId id="262" r:id="rId7"/>
    <p:sldId id="286" r:id="rId8"/>
    <p:sldId id="287" r:id="rId9"/>
    <p:sldId id="288" r:id="rId10"/>
    <p:sldId id="289" r:id="rId11"/>
    <p:sldId id="282" r:id="rId12"/>
    <p:sldId id="290" r:id="rId13"/>
    <p:sldId id="291" r:id="rId14"/>
    <p:sldId id="292" r:id="rId15"/>
    <p:sldId id="264" r:id="rId16"/>
    <p:sldId id="265" r:id="rId17"/>
    <p:sldId id="293" r:id="rId18"/>
    <p:sldId id="266" r:id="rId19"/>
    <p:sldId id="267" r:id="rId20"/>
    <p:sldId id="268" r:id="rId21"/>
    <p:sldId id="270" r:id="rId22"/>
    <p:sldId id="271" r:id="rId23"/>
    <p:sldId id="272" r:id="rId24"/>
    <p:sldId id="273" r:id="rId25"/>
    <p:sldId id="274" r:id="rId26"/>
    <p:sldId id="275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5" r:id="rId38"/>
    <p:sldId id="304" r:id="rId39"/>
    <p:sldId id="306" r:id="rId40"/>
    <p:sldId id="307" r:id="rId41"/>
    <p:sldId id="30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7119-C277-A4C9-04F8-716924C00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509486" y="2282374"/>
            <a:ext cx="9144000" cy="9289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Guide for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1078D1-C1C4-92F2-FEA5-26139B346C93}"/>
              </a:ext>
            </a:extLst>
          </p:cNvPr>
          <p:cNvSpPr txBox="1">
            <a:spLocks/>
          </p:cNvSpPr>
          <p:nvPr userDrawn="1"/>
        </p:nvSpPr>
        <p:spPr>
          <a:xfrm>
            <a:off x="1407886" y="3726547"/>
            <a:ext cx="9144000" cy="928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4CE8C-DB1C-2375-FB60-61C0E9A982CA}"/>
              </a:ext>
            </a:extLst>
          </p:cNvPr>
          <p:cNvCxnSpPr/>
          <p:nvPr userDrawn="1"/>
        </p:nvCxnSpPr>
        <p:spPr>
          <a:xfrm>
            <a:off x="1407886" y="3468917"/>
            <a:ext cx="9347200" cy="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74B54D-E3AE-7623-FC33-4EAFED7A8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9713" y="3725863"/>
            <a:ext cx="9144000" cy="1193800"/>
          </a:xfrm>
        </p:spPr>
        <p:txBody>
          <a:bodyPr anchor="ctr" anchorCtr="1"/>
          <a:lstStyle>
            <a:lvl1pPr marL="0" indent="0">
              <a:buNone/>
              <a:defRPr sz="6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66C02-7FEC-0BCB-3B09-8FC3CB77D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32A64-D56B-E1F2-40F4-C85A987B5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8AF90-6CA7-6DBC-2C2F-64215EE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517A-3AB7-5005-AFAC-1CA20763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0A48-F94B-0D90-4059-769C44F8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page_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7CF53-7D83-4594-79E5-F8691AAD7686}"/>
              </a:ext>
            </a:extLst>
          </p:cNvPr>
          <p:cNvSpPr>
            <a:spLocks/>
          </p:cNvSpPr>
          <p:nvPr userDrawn="1"/>
        </p:nvSpPr>
        <p:spPr>
          <a:xfrm>
            <a:off x="8007926" y="0"/>
            <a:ext cx="418407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E1C11F-C03C-F7C9-3EDF-70BCBEEAE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007926" cy="6857999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47000">
                <a:schemeClr val="accent6">
                  <a:lumMod val="45000"/>
                  <a:lumOff val="55000"/>
                </a:schemeClr>
              </a:gs>
              <a:gs pos="0">
                <a:schemeClr val="bg2"/>
              </a:gs>
              <a:gs pos="100000">
                <a:schemeClr val="accent6"/>
              </a:gs>
            </a:gsLst>
            <a:lin ang="162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71BD11-C861-C7B8-AD7B-326677AC6B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7925" y="0"/>
            <a:ext cx="4184075" cy="6858000"/>
          </a:xfrm>
        </p:spPr>
        <p:txBody>
          <a:bodyPr lIns="274320" rIns="274320" anchor="ctr" anchorCtr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edt</a:t>
            </a:r>
            <a:r>
              <a:rPr lang="en-US" dirty="0"/>
              <a:t>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DD705BA-98A9-EE36-3F34-52FA0E5A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2F33-A83A-CB83-86DA-33FAE096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B014-EED1-1788-C8A3-072784F88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3C52A-6532-B413-BD02-7A903DA8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465C-687D-0610-FB59-17679DEF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D7D02-274F-279B-663A-5231181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E483-23AA-D507-8CA6-5C05AC8A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74D-ECB0-5E65-DD36-299014A3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9D50-4CED-3F12-D735-5C5429C0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2D36-1D7A-F064-7A57-05706260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FFEF-0F32-47EE-604A-616605F8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20BA-EE71-A8EC-C59E-7DCCAC629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DA74D-FF0B-3A32-27D8-7DA9873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7CBAB-A2DC-D89B-78E2-99124E8A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4DB44-472F-CF59-BB02-22AC9A01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FB5A-8D47-8D73-E0CB-0A1F0749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7E77F-3796-8907-A8C5-1F9341D1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2A2B3-4E4C-8438-8318-D8FD9975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87B6-81D5-0D16-CA3E-255E15E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2038F-25DF-87C9-C70A-BCC85A47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635C7-9C6E-2626-B731-AABB302F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BEC-0FDB-1BD2-5594-903AD04C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847F-3B84-2900-0666-458DF9DE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02CE-C794-9BD8-EBC3-AF85FCC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D8BB-D36B-E7BD-202C-295A4B6B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9C5D-CE3D-37A4-04EF-4F2279E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8C49-7167-499A-2800-3D9349AB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F190B-FEAD-EC61-41E2-D21824DC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A7F0-F98C-34E3-9A3F-F142ECF0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3A31B-4C98-F844-CBD4-325959353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31762-D430-0A9F-5A03-85B333BD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77177-1E03-4981-01AB-EE59D6C2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740DD-8EC9-2938-563C-C33DA6C2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00741-7DC2-10AB-BBAC-C9554C15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2198-092E-3CB2-690A-E956B76E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DA684-F8ED-4E46-685C-7FE093EBA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A932-E3D8-4DB9-247C-4D016BD4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3A62-E258-29DC-BFD9-549A1BC4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ED74-0297-46F1-3116-C9B637DD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9CAE-20AA-D6E4-56D2-D3AC5D92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D40C-2B02-7D43-CEA9-1B2363A6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F9B1A44-067E-A5E1-59FA-FE38EEA51C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E794-B4C4-1FD8-9BBF-847D92C32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D6213-1C7B-8D17-1FA7-BE3308801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5158" y="3725863"/>
            <a:ext cx="10262795" cy="1193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Gallery with image groups and links Block</a:t>
            </a:r>
          </a:p>
        </p:txBody>
      </p:sp>
    </p:spTree>
    <p:extLst>
      <p:ext uri="{BB962C8B-B14F-4D97-AF65-F5344CB8AC3E}">
        <p14:creationId xmlns:p14="http://schemas.microsoft.com/office/powerpoint/2010/main" val="65039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D0F3D57-A8E0-BC6E-728B-FAD62826E2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97" r="-859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D9FB2-E70E-FCB0-87AA-EA6F9906F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are Slug. This is automatically filled out.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20418-68A9-7088-B2AB-119178EF68CC}"/>
              </a:ext>
            </a:extLst>
          </p:cNvPr>
          <p:cNvSpPr/>
          <p:nvPr/>
        </p:nvSpPr>
        <p:spPr>
          <a:xfrm>
            <a:off x="1021976" y="1839558"/>
            <a:ext cx="1688951" cy="249577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7BEEE8-9761-9B1C-C545-77C03E2F9CD2}"/>
              </a:ext>
            </a:extLst>
          </p:cNvPr>
          <p:cNvCxnSpPr>
            <a:stCxn id="3" idx="1"/>
          </p:cNvCxnSpPr>
          <p:nvPr/>
        </p:nvCxnSpPr>
        <p:spPr>
          <a:xfrm flipH="1">
            <a:off x="2807746" y="3429000"/>
            <a:ext cx="5200179" cy="27163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06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5033BA8-0324-C7E0-3E1E-9B88690EF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0" r="-206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9DDF6-E1DE-A5A4-BA64-63FB227BD0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Below Slug, you can select when or for whom the block will be shown.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Always: Will always show.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out: Only shows when viewer is logged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in: Only shows when viewer is logged 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customer: Only shows when viewer is a customer.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staff: Only shows if viewer is a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admin: Only shows when viewer is an admin. </a:t>
            </a:r>
          </a:p>
        </p:txBody>
      </p:sp>
    </p:spTree>
    <p:extLst>
      <p:ext uri="{BB962C8B-B14F-4D97-AF65-F5344CB8AC3E}">
        <p14:creationId xmlns:p14="http://schemas.microsoft.com/office/powerpoint/2010/main" val="5658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B5ADE9D-8C6E-6C02-F7A0-D479CA0005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0" r="-12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1EB39-6F7B-3CA2-4258-FCBE790443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Show block you can write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8B5C0-FC52-C1DE-BA3A-630172CCBFB0}"/>
              </a:ext>
            </a:extLst>
          </p:cNvPr>
          <p:cNvSpPr/>
          <p:nvPr/>
        </p:nvSpPr>
        <p:spPr>
          <a:xfrm>
            <a:off x="1549101" y="2657139"/>
            <a:ext cx="3517751" cy="229137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8C368F-C45D-8A8D-9F9B-9151E8517A19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5174428" y="3429000"/>
            <a:ext cx="2833497" cy="69117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09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33435C4-0D55-9DD8-01D3-7BD4A4AA51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340" b="-1233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1A9EC-C6A1-16BD-EA1A-5B6180C7E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 is shown when you hoover the mouse over the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F4B198-7A92-DB04-D00A-96FCA7286896}"/>
              </a:ext>
            </a:extLst>
          </p:cNvPr>
          <p:cNvSpPr/>
          <p:nvPr/>
        </p:nvSpPr>
        <p:spPr>
          <a:xfrm>
            <a:off x="150607" y="3108960"/>
            <a:ext cx="1957892" cy="96818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F543B0-0A52-4608-91EC-A31841C9B5EA}"/>
              </a:ext>
            </a:extLst>
          </p:cNvPr>
          <p:cNvCxnSpPr>
            <a:stCxn id="3" idx="1"/>
          </p:cNvCxnSpPr>
          <p:nvPr/>
        </p:nvCxnSpPr>
        <p:spPr>
          <a:xfrm flipH="1">
            <a:off x="2205318" y="3429000"/>
            <a:ext cx="5802607" cy="15329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305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44EA213-912D-0EF5-C389-13EEDF91E2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81" r="-1278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9CDDB-DD4D-ED6E-04C6-FEC4C944A2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Text you can Choose an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B97791-7E2D-CDF2-8169-D2FD1E2CE105}"/>
              </a:ext>
            </a:extLst>
          </p:cNvPr>
          <p:cNvSpPr/>
          <p:nvPr/>
        </p:nvSpPr>
        <p:spPr>
          <a:xfrm>
            <a:off x="2140772" y="4819426"/>
            <a:ext cx="3743661" cy="78530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11BAB9-157F-66D9-167A-382D747CFD3F}"/>
              </a:ext>
            </a:extLst>
          </p:cNvPr>
          <p:cNvCxnSpPr>
            <a:stCxn id="5" idx="3"/>
          </p:cNvCxnSpPr>
          <p:nvPr/>
        </p:nvCxnSpPr>
        <p:spPr>
          <a:xfrm flipH="1">
            <a:off x="5970494" y="3429000"/>
            <a:ext cx="2037431" cy="129360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33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we see the top part of the image chooser screen. You can choose to either use an image on the server already or Upload a new image here.</a:t>
            </a:r>
          </a:p>
          <a:p>
            <a:endParaRPr lang="en-US" dirty="0"/>
          </a:p>
          <a:p>
            <a:r>
              <a:rPr lang="en-US" dirty="0"/>
              <a:t>First let’s use an image already on the server.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150607" y="1398494"/>
            <a:ext cx="1441525" cy="32273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1699708" y="1635162"/>
            <a:ext cx="6308217" cy="179383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067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write a search term.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58183" y="2076225"/>
            <a:ext cx="1914862" cy="93591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2269864" y="2571078"/>
            <a:ext cx="5738061" cy="85792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01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select a Collection of images.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12122" y="3042903"/>
            <a:ext cx="1914862" cy="85792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286000" y="3429000"/>
            <a:ext cx="5721925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10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you can also sort with Popular tags.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42046" y="4077147"/>
            <a:ext cx="7438914" cy="101122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270786" y="3429000"/>
            <a:ext cx="3737139" cy="51905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79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of the image selector screen there are navigation buttons.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10005" y="3429000"/>
            <a:ext cx="7297920" cy="156254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199670-35B0-80F7-F1D7-5057594E24A2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756264" y="3429000"/>
            <a:ext cx="251661" cy="145497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58E7E65-7EB5-0BFD-B13E-E66F59CDE5DD}"/>
              </a:ext>
            </a:extLst>
          </p:cNvPr>
          <p:cNvSpPr/>
          <p:nvPr/>
        </p:nvSpPr>
        <p:spPr>
          <a:xfrm>
            <a:off x="86061" y="4991548"/>
            <a:ext cx="548640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3F7671-EEA5-68EB-AD1D-083E55C2C1B8}"/>
              </a:ext>
            </a:extLst>
          </p:cNvPr>
          <p:cNvSpPr/>
          <p:nvPr/>
        </p:nvSpPr>
        <p:spPr>
          <a:xfrm>
            <a:off x="7487322" y="4991548"/>
            <a:ext cx="408791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1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769A762-A1F8-DD87-E6EE-77F7591127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37" r="-2253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CCAB6-413F-8782-7D4A-CA63B8961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click the small plus symbol. Then click Gallery with image groups and links to begin creating.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5562AC2F-9B6F-BEAE-6285-AE28A64A2ACA}"/>
              </a:ext>
            </a:extLst>
          </p:cNvPr>
          <p:cNvSpPr>
            <a:spLocks noChangeAspect="1"/>
          </p:cNvSpPr>
          <p:nvPr/>
        </p:nvSpPr>
        <p:spPr>
          <a:xfrm>
            <a:off x="1825412" y="321260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97E553-F69A-6485-6326-DFE998079E42}"/>
              </a:ext>
            </a:extLst>
          </p:cNvPr>
          <p:cNvCxnSpPr>
            <a:cxnSpLocks/>
          </p:cNvCxnSpPr>
          <p:nvPr/>
        </p:nvCxnSpPr>
        <p:spPr>
          <a:xfrm flipH="1" flipV="1">
            <a:off x="2739812" y="935915"/>
            <a:ext cx="5268113" cy="249308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30105-816E-6A74-E4B0-63791D39D7F8}"/>
              </a:ext>
            </a:extLst>
          </p:cNvPr>
          <p:cNvSpPr/>
          <p:nvPr/>
        </p:nvSpPr>
        <p:spPr>
          <a:xfrm>
            <a:off x="3766852" y="4364914"/>
            <a:ext cx="2128339" cy="62663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90A360-7D97-2F16-C5B7-AE5B20811535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2282612" y="1235660"/>
            <a:ext cx="2282613" cy="303512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8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select an image by clicking 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DA0E74-CE02-1D11-3754-E7C899301010}"/>
              </a:ext>
            </a:extLst>
          </p:cNvPr>
          <p:cNvSpPr/>
          <p:nvPr/>
        </p:nvSpPr>
        <p:spPr>
          <a:xfrm>
            <a:off x="1850313" y="2183800"/>
            <a:ext cx="1226372" cy="10865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3173506" y="2796988"/>
            <a:ext cx="4834419" cy="63201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91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also upload an image by clicking Upload.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1290918" y="0"/>
            <a:ext cx="699247" cy="59167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2119256" y="333487"/>
            <a:ext cx="5888669" cy="309551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67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Name your image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16368" y="871369"/>
            <a:ext cx="2086983" cy="95743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2743200" y="1527586"/>
            <a:ext cx="5264725" cy="190141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1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Choose File to pick your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37883" y="1999577"/>
            <a:ext cx="5787613" cy="109862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6465346" y="2829261"/>
            <a:ext cx="1542579" cy="59973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807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 which Collection the uploaded image belongs to.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70157" y="3344283"/>
            <a:ext cx="3636084" cy="99104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4292301" y="3344283"/>
            <a:ext cx="3346278" cy="5715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59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Assign tags to your image. Separate them with a comma.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27126" y="4527624"/>
            <a:ext cx="5862915" cy="134605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3539266" y="3428999"/>
            <a:ext cx="4468659" cy="96012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0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Finally click Upload, to upload the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80916" y="6076054"/>
            <a:ext cx="1075762" cy="6044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1785769" y="3428999"/>
            <a:ext cx="6222156" cy="284270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02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group item&#10;&#10;Description automatically generated">
            <a:extLst>
              <a:ext uri="{FF2B5EF4-FFF2-40B4-BE49-F238E27FC236}">
                <a16:creationId xmlns:a16="http://schemas.microsoft.com/office/drawing/2014/main" id="{38046558-2BD2-1747-8CA9-9722C3B988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3" r="-430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BBC98-AB55-BEDC-823C-568EE68348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 have now chosen an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14FE65-EC5A-DC32-E981-99CB94EBB25D}"/>
              </a:ext>
            </a:extLst>
          </p:cNvPr>
          <p:cNvSpPr/>
          <p:nvPr/>
        </p:nvSpPr>
        <p:spPr>
          <a:xfrm>
            <a:off x="1129553" y="2657139"/>
            <a:ext cx="6347012" cy="296911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67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5E023AC-33FE-2B99-DA50-B8BFBB8ECF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64" b="-1486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160BC-F302-00C0-69DF-017D0D0524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By clicking the 3 dots you can Change image or Edit this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8D1CF7-6D54-AC86-247C-B9A373977A65}"/>
              </a:ext>
            </a:extLst>
          </p:cNvPr>
          <p:cNvSpPr/>
          <p:nvPr/>
        </p:nvSpPr>
        <p:spPr>
          <a:xfrm>
            <a:off x="5787615" y="2624866"/>
            <a:ext cx="494852" cy="37651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24C7AD-E8F0-11B9-7963-2C2B91EE3AC4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6379285" y="2818504"/>
            <a:ext cx="1628640" cy="61049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137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6D9CED1-29C1-120E-432B-0A585A1F0F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4" b="-248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018C7-BD96-270A-E24A-6540A0F9A4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image you can write a Link text. It does not show in HTML.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D6949B-603F-0E09-EA17-76837667F8BF}"/>
              </a:ext>
            </a:extLst>
          </p:cNvPr>
          <p:cNvSpPr/>
          <p:nvPr/>
        </p:nvSpPr>
        <p:spPr>
          <a:xfrm>
            <a:off x="656215" y="4851700"/>
            <a:ext cx="4744122" cy="69924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6AB62B-D847-CDEF-3ACA-663C37DE778B}"/>
              </a:ext>
            </a:extLst>
          </p:cNvPr>
          <p:cNvCxnSpPr>
            <a:stCxn id="5" idx="3"/>
          </p:cNvCxnSpPr>
          <p:nvPr/>
        </p:nvCxnSpPr>
        <p:spPr>
          <a:xfrm flipH="1">
            <a:off x="5002306" y="3429000"/>
            <a:ext cx="3005619" cy="131512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27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69E6AE3-E8B3-C020-16A4-2590C16CBF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28" r="-422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B85E9-2C7C-C382-7887-71D548B4A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top you can write a Title. This will not be shown on HTML page, but will be a Title to your block in Admin.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2F601-72D5-B00F-EC0D-6E566449352B}"/>
              </a:ext>
            </a:extLst>
          </p:cNvPr>
          <p:cNvSpPr/>
          <p:nvPr/>
        </p:nvSpPr>
        <p:spPr>
          <a:xfrm>
            <a:off x="1947134" y="3130475"/>
            <a:ext cx="3775934" cy="96818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ABAEA5-8DC9-F6D4-FAE3-831D813A26B7}"/>
              </a:ext>
            </a:extLst>
          </p:cNvPr>
          <p:cNvCxnSpPr>
            <a:stCxn id="3" idx="1"/>
          </p:cNvCxnSpPr>
          <p:nvPr/>
        </p:nvCxnSpPr>
        <p:spPr>
          <a:xfrm flipH="1">
            <a:off x="5841402" y="3429000"/>
            <a:ext cx="2166523" cy="18556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386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2469978-9388-6CA3-9691-18ED359FFF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9" b="-331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CDA05-BEF4-13D8-A283-6B3C6E4437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Link text you can Choose a page to send user to when they click the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E3E463-E76B-0754-01D0-CFDED5F38B56}"/>
              </a:ext>
            </a:extLst>
          </p:cNvPr>
          <p:cNvSpPr/>
          <p:nvPr/>
        </p:nvSpPr>
        <p:spPr>
          <a:xfrm>
            <a:off x="333487" y="3528508"/>
            <a:ext cx="4044875" cy="169970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0A0DA5-9672-DC41-BB05-7AB97F7A1B91}"/>
              </a:ext>
            </a:extLst>
          </p:cNvPr>
          <p:cNvCxnSpPr>
            <a:stCxn id="5" idx="3"/>
          </p:cNvCxnSpPr>
          <p:nvPr/>
        </p:nvCxnSpPr>
        <p:spPr>
          <a:xfrm flipH="1">
            <a:off x="4518212" y="3429000"/>
            <a:ext cx="3489713" cy="122906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890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the page chooser window you can search for the page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1592132" y="2076226"/>
            <a:ext cx="1936376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3657600" y="2334409"/>
            <a:ext cx="4350325" cy="109459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050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If a page on the list have pages under it, you can click here to see them.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7358231" y="3851235"/>
            <a:ext cx="451820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616414" y="3429000"/>
            <a:ext cx="391511" cy="32541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671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select a page by clicking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387275" y="3915783"/>
            <a:ext cx="1936376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506532" y="3429000"/>
            <a:ext cx="5501393" cy="69655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170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0E5FFEEE-F4DA-799D-833A-C3BC8D0B42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31" b="-1603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44610-8C87-346B-AF2B-7F3D087461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a page you can write an External link URL, where the user is taken if they click the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7156F8-697A-B8F9-64BB-458358A2C318}"/>
              </a:ext>
            </a:extLst>
          </p:cNvPr>
          <p:cNvSpPr/>
          <p:nvPr/>
        </p:nvSpPr>
        <p:spPr>
          <a:xfrm>
            <a:off x="623944" y="3646842"/>
            <a:ext cx="6992470" cy="96818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01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12EE1C8-2AED-D996-AC8F-457E3F75BE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4" r="-489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D15C3-2BAB-AC75-9514-C666D82E97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External link URL you can make it Open in new tab when image is clicked.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9D8FF3-0C0B-5424-F2E1-D907BEEF7916}"/>
              </a:ext>
            </a:extLst>
          </p:cNvPr>
          <p:cNvSpPr/>
          <p:nvPr/>
        </p:nvSpPr>
        <p:spPr>
          <a:xfrm>
            <a:off x="1065007" y="5120640"/>
            <a:ext cx="1204857" cy="130167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F694C7-CAC4-0835-F40A-854566DC2EE1}"/>
              </a:ext>
            </a:extLst>
          </p:cNvPr>
          <p:cNvCxnSpPr>
            <a:stCxn id="5" idx="3"/>
          </p:cNvCxnSpPr>
          <p:nvPr/>
        </p:nvCxnSpPr>
        <p:spPr>
          <a:xfrm flipH="1">
            <a:off x="2420471" y="3429000"/>
            <a:ext cx="5587454" cy="207891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459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46AE8084-C860-FE0E-C59A-87283E11F5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6" r="-239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E63D6-7DF1-C17F-44A6-B41D9ED230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add more images to the Group by clicking the plus icon.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0E08F0DC-E643-82A4-F643-6F46CBB3EA18}"/>
              </a:ext>
            </a:extLst>
          </p:cNvPr>
          <p:cNvSpPr>
            <a:spLocks noChangeAspect="1"/>
          </p:cNvSpPr>
          <p:nvPr/>
        </p:nvSpPr>
        <p:spPr>
          <a:xfrm>
            <a:off x="2922692" y="2860065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ED0D22-A997-2155-3997-B15CDE427426}"/>
              </a:ext>
            </a:extLst>
          </p:cNvPr>
          <p:cNvCxnSpPr>
            <a:stCxn id="3" idx="1"/>
          </p:cNvCxnSpPr>
          <p:nvPr/>
        </p:nvCxnSpPr>
        <p:spPr>
          <a:xfrm flipH="1">
            <a:off x="3937299" y="3429000"/>
            <a:ext cx="4070626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357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hallway&#10;&#10;Description automatically generated">
            <a:extLst>
              <a:ext uri="{FF2B5EF4-FFF2-40B4-BE49-F238E27FC236}">
                <a16:creationId xmlns:a16="http://schemas.microsoft.com/office/drawing/2014/main" id="{CD624F4F-B8EB-AAA9-A103-D35777B6C9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012" b="-9101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5C459-0E31-B058-3C4C-48BF9A1949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we now have 2 images in the All group.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8BBE4-133A-619E-09F6-ECBDE7EC8B14}"/>
              </a:ext>
            </a:extLst>
          </p:cNvPr>
          <p:cNvSpPr/>
          <p:nvPr/>
        </p:nvSpPr>
        <p:spPr>
          <a:xfrm>
            <a:off x="150607" y="2872292"/>
            <a:ext cx="3872753" cy="147379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0D76DF-7252-D7B1-D66E-667BCEEF8D05}"/>
              </a:ext>
            </a:extLst>
          </p:cNvPr>
          <p:cNvCxnSpPr>
            <a:stCxn id="3" idx="1"/>
          </p:cNvCxnSpPr>
          <p:nvPr/>
        </p:nvCxnSpPr>
        <p:spPr>
          <a:xfrm flipH="1">
            <a:off x="4120179" y="3429000"/>
            <a:ext cx="3887746" cy="11026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080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1F11FC50-ADF7-C6B4-E249-8F38097BCA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" b="228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87FB6-DC94-B9B5-7A63-2027CBB3C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add another Group by clicking this plus icon.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740EDEF-B853-72E9-99BC-728960BCC0EC}"/>
              </a:ext>
            </a:extLst>
          </p:cNvPr>
          <p:cNvSpPr>
            <a:spLocks noChangeAspect="1"/>
          </p:cNvSpPr>
          <p:nvPr/>
        </p:nvSpPr>
        <p:spPr>
          <a:xfrm>
            <a:off x="1836169" y="3860526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5D0068-4822-9F5C-6E65-6E6BF49F9E4E}"/>
              </a:ext>
            </a:extLst>
          </p:cNvPr>
          <p:cNvCxnSpPr>
            <a:stCxn id="3" idx="1"/>
          </p:cNvCxnSpPr>
          <p:nvPr/>
        </p:nvCxnSpPr>
        <p:spPr>
          <a:xfrm flipH="1">
            <a:off x="2750569" y="3429000"/>
            <a:ext cx="5257356" cy="74496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340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9235A1B-313D-B58D-05A5-497D82AD82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81" r="-2168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38A5F-B0C5-D485-9AF8-6B1E2F5FFC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we have added a group called Bikes. We also added an image to the group.</a:t>
            </a:r>
          </a:p>
        </p:txBody>
      </p:sp>
    </p:spTree>
    <p:extLst>
      <p:ext uri="{BB962C8B-B14F-4D97-AF65-F5344CB8AC3E}">
        <p14:creationId xmlns:p14="http://schemas.microsoft.com/office/powerpoint/2010/main" val="194520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D756625-66E6-27D7-7476-93D228C137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29" r="-1942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0FAED-C6EE-075E-55B4-F7DC01E185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you can set Background theme.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77D83-DE02-836A-8A06-21E652A25339}"/>
              </a:ext>
            </a:extLst>
          </p:cNvPr>
          <p:cNvSpPr/>
          <p:nvPr/>
        </p:nvSpPr>
        <p:spPr>
          <a:xfrm>
            <a:off x="1344706" y="2775473"/>
            <a:ext cx="3098202" cy="307668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CB41CD3-B1DE-6395-9204-85B802BE5FF0}"/>
              </a:ext>
            </a:extLst>
          </p:cNvPr>
          <p:cNvCxnSpPr>
            <a:stCxn id="3" idx="1"/>
          </p:cNvCxnSpPr>
          <p:nvPr/>
        </p:nvCxnSpPr>
        <p:spPr>
          <a:xfrm flipH="1">
            <a:off x="4550485" y="3429000"/>
            <a:ext cx="3457440" cy="88481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867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ollage of images of a bicycle and a hallway&#10;&#10;Description automatically generated">
            <a:extLst>
              <a:ext uri="{FF2B5EF4-FFF2-40B4-BE49-F238E27FC236}">
                <a16:creationId xmlns:a16="http://schemas.microsoft.com/office/drawing/2014/main" id="{7086757E-0E5F-BC84-06A0-D8559031E1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537" b="-6653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1A6F5-6C45-4600-B217-98598EA93E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new group (Bikes) in the filterable links.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F1DEB3-0C5E-22FC-50A9-6F1114EE905D}"/>
              </a:ext>
            </a:extLst>
          </p:cNvPr>
          <p:cNvSpPr/>
          <p:nvPr/>
        </p:nvSpPr>
        <p:spPr>
          <a:xfrm>
            <a:off x="3259567" y="2280621"/>
            <a:ext cx="978946" cy="32273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945598-C2AA-9691-3AB7-5C4C381F134F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4324574" y="2463501"/>
            <a:ext cx="3683351" cy="96549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03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screen with yellow text&#10;&#10;Description automatically generated">
            <a:extLst>
              <a:ext uri="{FF2B5EF4-FFF2-40B4-BE49-F238E27FC236}">
                <a16:creationId xmlns:a16="http://schemas.microsoft.com/office/drawing/2014/main" id="{CEDC98F8-FD1E-0EFA-44DD-8D7E1BE24E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382" b="-6738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319FC-D471-4744-DC98-B74038ECA8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If you click the filterable link Bikes, only the images in the Bikes group will be shown.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C46476-6A13-EEE4-6286-67293BF2133D}"/>
              </a:ext>
            </a:extLst>
          </p:cNvPr>
          <p:cNvSpPr/>
          <p:nvPr/>
        </p:nvSpPr>
        <p:spPr>
          <a:xfrm>
            <a:off x="3625327" y="2216075"/>
            <a:ext cx="774551" cy="45182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6BF5EA-D446-E11D-2595-D400F8449B95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4485939" y="2441986"/>
            <a:ext cx="3521986" cy="98701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39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30D13E6-E96E-60E2-FD39-96D763B085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2" r="-146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60E32-9A36-F542-47F7-D5FCC9D45F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go live first click the arrow to open the menu. Then click Publish.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0E9DEF-377F-B43B-A678-3C8B8CB16D29}"/>
              </a:ext>
            </a:extLst>
          </p:cNvPr>
          <p:cNvSpPr/>
          <p:nvPr/>
        </p:nvSpPr>
        <p:spPr>
          <a:xfrm>
            <a:off x="6820348" y="5809129"/>
            <a:ext cx="613186" cy="81758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742911-07BB-F90A-4255-9935DFE1B2CC}"/>
              </a:ext>
            </a:extLst>
          </p:cNvPr>
          <p:cNvSpPr/>
          <p:nvPr/>
        </p:nvSpPr>
        <p:spPr>
          <a:xfrm>
            <a:off x="527125" y="4216998"/>
            <a:ext cx="1785769" cy="62394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4DF4CE-6B7C-7505-2C01-4872BD1CF459}"/>
              </a:ext>
            </a:extLst>
          </p:cNvPr>
          <p:cNvCxnSpPr>
            <a:stCxn id="5" idx="3"/>
          </p:cNvCxnSpPr>
          <p:nvPr/>
        </p:nvCxnSpPr>
        <p:spPr>
          <a:xfrm flipH="1">
            <a:off x="7207624" y="3429000"/>
            <a:ext cx="800301" cy="228331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4B4313D-D1A6-AF76-43DB-AB15176D524D}"/>
              </a:ext>
            </a:extLst>
          </p:cNvPr>
          <p:cNvCxnSpPr/>
          <p:nvPr/>
        </p:nvCxnSpPr>
        <p:spPr>
          <a:xfrm flipH="1" flipV="1">
            <a:off x="2388198" y="4561242"/>
            <a:ext cx="4432150" cy="166743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87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0CD293-6B6D-4BFF-D5F2-C9D281F24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47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601FA-3D39-AF11-B108-15F622EE1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View live to open your webpage and see what you created.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2C7B1E-DDF9-D1F4-50A3-39484F0927FE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4847771" y="1146627"/>
            <a:ext cx="3160154" cy="22823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E7927E-2988-3175-660D-9BFD2282075E}"/>
              </a:ext>
            </a:extLst>
          </p:cNvPr>
          <p:cNvSpPr/>
          <p:nvPr/>
        </p:nvSpPr>
        <p:spPr>
          <a:xfrm>
            <a:off x="4107542" y="319314"/>
            <a:ext cx="1335314" cy="62411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background with dots&#10;&#10;Description automatically generated">
            <a:extLst>
              <a:ext uri="{FF2B5EF4-FFF2-40B4-BE49-F238E27FC236}">
                <a16:creationId xmlns:a16="http://schemas.microsoft.com/office/drawing/2014/main" id="{1F3F8469-7956-54AD-F31B-AB5C43B517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608" b="-198569"/>
          <a:stretch/>
        </p:blipFill>
        <p:spPr>
          <a:xfrm>
            <a:off x="-1" y="0"/>
            <a:ext cx="8007926" cy="685799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DADB5-136F-43A2-0AE9-9D735F181E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Dark background theme.</a:t>
            </a:r>
          </a:p>
          <a:p>
            <a:r>
              <a:rPr lang="en-US" dirty="0"/>
              <a:t>And our Light background theme.</a:t>
            </a:r>
          </a:p>
          <a:p>
            <a:r>
              <a:rPr lang="en-US" dirty="0"/>
              <a:t>The content will be explained later.</a:t>
            </a:r>
          </a:p>
        </p:txBody>
      </p:sp>
      <p:pic>
        <p:nvPicPr>
          <p:cNvPr id="7" name="Picture 6" descr="A white rectangular frame with black border&#10;&#10;Description automatically generated">
            <a:extLst>
              <a:ext uri="{FF2B5EF4-FFF2-40B4-BE49-F238E27FC236}">
                <a16:creationId xmlns:a16="http://schemas.microsoft.com/office/drawing/2014/main" id="{B2C4BC48-51A1-A735-23C0-445034A2A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0347"/>
            <a:ext cx="8007925" cy="194641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9E1668-51E5-F0A3-2D88-AFF4BA2411AE}"/>
              </a:ext>
            </a:extLst>
          </p:cNvPr>
          <p:cNvCxnSpPr>
            <a:cxnSpLocks/>
          </p:cNvCxnSpPr>
          <p:nvPr/>
        </p:nvCxnSpPr>
        <p:spPr>
          <a:xfrm flipH="1" flipV="1">
            <a:off x="4722607" y="2076226"/>
            <a:ext cx="3285318" cy="38727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DC7AE5-589B-45E0-7CA7-EC0855F21C80}"/>
              </a:ext>
            </a:extLst>
          </p:cNvPr>
          <p:cNvCxnSpPr>
            <a:cxnSpLocks/>
          </p:cNvCxnSpPr>
          <p:nvPr/>
        </p:nvCxnSpPr>
        <p:spPr>
          <a:xfrm flipH="1">
            <a:off x="5088367" y="3668358"/>
            <a:ext cx="3108960" cy="129091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7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74D0FD7-741F-BC35-3A24-92494ECB1A4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05" r="-2290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8E113-27A7-375D-514C-A7498027D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Show block you can write a Title. The Title functions as the heading for the gallery categories. Since this is the first gallery group, we name it All. The first group is special, as it will generate a special button that will show all groups images.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B2BC0-D0E7-7EBD-B881-CC8D24044424}"/>
              </a:ext>
            </a:extLst>
          </p:cNvPr>
          <p:cNvSpPr/>
          <p:nvPr/>
        </p:nvSpPr>
        <p:spPr>
          <a:xfrm>
            <a:off x="2140772" y="2248348"/>
            <a:ext cx="2969110" cy="304441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00954E-F6F1-D941-F4FC-04DE27D83EB5}"/>
              </a:ext>
            </a:extLst>
          </p:cNvPr>
          <p:cNvCxnSpPr>
            <a:stCxn id="5" idx="3"/>
          </p:cNvCxnSpPr>
          <p:nvPr/>
        </p:nvCxnSpPr>
        <p:spPr>
          <a:xfrm flipH="1">
            <a:off x="5249732" y="3429000"/>
            <a:ext cx="2758193" cy="8633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44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screen with white dots&#10;&#10;Description automatically generated">
            <a:extLst>
              <a:ext uri="{FF2B5EF4-FFF2-40B4-BE49-F238E27FC236}">
                <a16:creationId xmlns:a16="http://schemas.microsoft.com/office/drawing/2014/main" id="{A3A3F1E5-7E4E-835F-1923-D795B0C952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214" b="-1232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67DA0-3645-07A3-74D9-30FC506897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Gallery Group have given us a button “All” that the user can click to sort for all images in this group. </a:t>
            </a:r>
          </a:p>
          <a:p>
            <a:r>
              <a:rPr lang="en-US" dirty="0"/>
              <a:t>Also, it is shown as a filterable link.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D3A4C-DEE0-83D4-0B0A-E41F4592FA54}"/>
              </a:ext>
            </a:extLst>
          </p:cNvPr>
          <p:cNvSpPr/>
          <p:nvPr/>
        </p:nvSpPr>
        <p:spPr>
          <a:xfrm>
            <a:off x="3568278" y="2753957"/>
            <a:ext cx="422810" cy="37651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D4146-956F-EB3D-DA3F-9D0CD07E4A9E}"/>
              </a:ext>
            </a:extLst>
          </p:cNvPr>
          <p:cNvSpPr/>
          <p:nvPr/>
        </p:nvSpPr>
        <p:spPr>
          <a:xfrm>
            <a:off x="7218380" y="2684033"/>
            <a:ext cx="602429" cy="45720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93AED4-BC0F-C70C-DB10-588D1406747E}"/>
              </a:ext>
            </a:extLst>
          </p:cNvPr>
          <p:cNvCxnSpPr>
            <a:cxnSpLocks/>
          </p:cNvCxnSpPr>
          <p:nvPr/>
        </p:nvCxnSpPr>
        <p:spPr>
          <a:xfrm flipH="1" flipV="1">
            <a:off x="7508838" y="3227294"/>
            <a:ext cx="666974" cy="20170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62BBB3-C61F-6E6F-9FC7-C1C867FA8433}"/>
              </a:ext>
            </a:extLst>
          </p:cNvPr>
          <p:cNvCxnSpPr>
            <a:cxnSpLocks/>
          </p:cNvCxnSpPr>
          <p:nvPr/>
        </p:nvCxnSpPr>
        <p:spPr>
          <a:xfrm flipH="1" flipV="1">
            <a:off x="4066391" y="3012141"/>
            <a:ext cx="3941534" cy="15491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839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wave3D">
      <a:dk1>
        <a:sysClr val="windowText" lastClr="000000"/>
      </a:dk1>
      <a:lt1>
        <a:srgbClr val="F7F5ED"/>
      </a:lt1>
      <a:dk2>
        <a:srgbClr val="44546A"/>
      </a:dk2>
      <a:lt2>
        <a:srgbClr val="E7E6E6"/>
      </a:lt2>
      <a:accent1>
        <a:srgbClr val="000000"/>
      </a:accent1>
      <a:accent2>
        <a:srgbClr val="F7F5ED"/>
      </a:accent2>
      <a:accent3>
        <a:srgbClr val="333333"/>
      </a:accent3>
      <a:accent4>
        <a:srgbClr val="CCCCCC"/>
      </a:accent4>
      <a:accent5>
        <a:srgbClr val="F2A900"/>
      </a:accent5>
      <a:accent6>
        <a:srgbClr val="0079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chemeClr val="accent5"/>
          </a:solidFill>
        </a:ln>
        <a:effectLst/>
      </a:spPr>
      <a:bodyPr lIns="91440" tIns="4572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88900" cap="rnd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50000" t="130000" r="50000" b="-30000"/>
            </a:path>
            <a:tileRect/>
          </a:gradFill>
          <a:prstDash val="solid"/>
          <a:round/>
          <a:headEnd type="none" w="med" len="med"/>
          <a:tailEnd type="arrow" w="med" len="med"/>
        </a:ln>
        <a:effectLst>
          <a:outerShdw blurRad="50800" dist="38100" dir="5400000" algn="t" rotWithShape="0">
            <a:schemeClr val="accent1">
              <a:alpha val="40000"/>
            </a:schemeClr>
          </a:outerShdw>
        </a:effectLst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705</Words>
  <Application>Microsoft Office PowerPoint</Application>
  <PresentationFormat>Widescreen</PresentationFormat>
  <Paragraphs>53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Guide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Block</dc:title>
  <dc:creator>Michael Lundager</dc:creator>
  <cp:lastModifiedBy>Michael Lundager</cp:lastModifiedBy>
  <cp:revision>150</cp:revision>
  <dcterms:created xsi:type="dcterms:W3CDTF">2023-11-16T12:05:29Z</dcterms:created>
  <dcterms:modified xsi:type="dcterms:W3CDTF">2023-11-20T12:52:40Z</dcterms:modified>
</cp:coreProperties>
</file>