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62" r:id="rId6"/>
    <p:sldId id="285" r:id="rId7"/>
    <p:sldId id="286" r:id="rId8"/>
    <p:sldId id="287" r:id="rId9"/>
    <p:sldId id="288" r:id="rId10"/>
    <p:sldId id="289" r:id="rId11"/>
    <p:sldId id="290" r:id="rId12"/>
    <p:sldId id="282" r:id="rId13"/>
    <p:sldId id="291" r:id="rId14"/>
    <p:sldId id="292" r:id="rId15"/>
    <p:sldId id="264" r:id="rId16"/>
    <p:sldId id="265" r:id="rId17"/>
    <p:sldId id="293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75" r:id="rId27"/>
    <p:sldId id="294" r:id="rId28"/>
    <p:sldId id="295" r:id="rId29"/>
    <p:sldId id="296" r:id="rId30"/>
    <p:sldId id="297" r:id="rId31"/>
    <p:sldId id="2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p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7119-C277-A4C9-04F8-716924C002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509486" y="2282374"/>
            <a:ext cx="9144000" cy="92891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Guide for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41078D1-C1C4-92F2-FEA5-26139B346C93}"/>
              </a:ext>
            </a:extLst>
          </p:cNvPr>
          <p:cNvSpPr txBox="1">
            <a:spLocks/>
          </p:cNvSpPr>
          <p:nvPr userDrawn="1"/>
        </p:nvSpPr>
        <p:spPr>
          <a:xfrm>
            <a:off x="1407886" y="3726547"/>
            <a:ext cx="9144000" cy="928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94CE8C-DB1C-2375-FB60-61C0E9A982CA}"/>
              </a:ext>
            </a:extLst>
          </p:cNvPr>
          <p:cNvCxnSpPr/>
          <p:nvPr userDrawn="1"/>
        </p:nvCxnSpPr>
        <p:spPr>
          <a:xfrm>
            <a:off x="1407886" y="3468917"/>
            <a:ext cx="9347200" cy="0"/>
          </a:xfrm>
          <a:prstGeom prst="line">
            <a:avLst/>
          </a:prstGeom>
          <a:ln w="76200">
            <a:solidFill>
              <a:schemeClr val="accent5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A74B54D-E3AE-7623-FC33-4EAFED7A8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09713" y="3725863"/>
            <a:ext cx="9144000" cy="1193800"/>
          </a:xfrm>
        </p:spPr>
        <p:txBody>
          <a:bodyPr anchor="ctr" anchorCtr="1"/>
          <a:lstStyle>
            <a:lvl1pPr marL="0" indent="0">
              <a:buNone/>
              <a:defRPr sz="6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5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E66C02-7FEC-0BCB-3B09-8FC3CB77D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32A64-D56B-E1F2-40F4-C85A987B5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8AF90-6CA7-6DBC-2C2F-64215EEF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1517A-3AB7-5005-AFAC-1CA20763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0A48-F94B-0D90-4059-769C44F8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page_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437CF53-7D83-4594-79E5-F8691AAD7686}"/>
              </a:ext>
            </a:extLst>
          </p:cNvPr>
          <p:cNvSpPr>
            <a:spLocks/>
          </p:cNvSpPr>
          <p:nvPr userDrawn="1"/>
        </p:nvSpPr>
        <p:spPr>
          <a:xfrm>
            <a:off x="8007926" y="0"/>
            <a:ext cx="4184073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E1C11F-C03C-F7C9-3EDF-70BCBEEAE3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8007926" cy="6857999"/>
          </a:xfr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47000">
                <a:schemeClr val="accent6">
                  <a:lumMod val="45000"/>
                  <a:lumOff val="55000"/>
                </a:schemeClr>
              </a:gs>
              <a:gs pos="0">
                <a:schemeClr val="bg2"/>
              </a:gs>
              <a:gs pos="100000">
                <a:schemeClr val="accent6"/>
              </a:gs>
            </a:gsLst>
            <a:lin ang="16200000" scaled="1"/>
            <a:tileRect/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671BD11-C861-C7B8-AD7B-326677AC6B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07925" y="0"/>
            <a:ext cx="4184075" cy="6858000"/>
          </a:xfrm>
        </p:spPr>
        <p:txBody>
          <a:bodyPr lIns="274320" rIns="274320" anchor="ctr" anchorCtr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edt</a:t>
            </a:r>
            <a:r>
              <a:rPr lang="en-US" dirty="0"/>
              <a:t>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CDD705BA-98A9-EE36-3F34-52FA0E5A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2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2F33-A83A-CB83-86DA-33FAE096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B014-EED1-1788-C8A3-072784F88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73C52A-6532-B413-BD02-7A903DA8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465C-687D-0610-FB59-17679DE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D7D02-274F-279B-663A-52311812F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BE483-23AA-D507-8CA6-5C05AC8A8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D74D-ECB0-5E65-DD36-299014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19D50-4CED-3F12-D735-5C5429C0C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D2D36-1D7A-F064-7A57-05706260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FFEF-0F32-47EE-604A-616605F8C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220BA-EE71-A8EC-C59E-7DCCAC629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DA74D-FF0B-3A32-27D8-7DA9873C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7CBAB-A2DC-D89B-78E2-99124E8A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54DB44-472F-CF59-BB02-22AC9A01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FB5A-8D47-8D73-E0CB-0A1F07495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7E77F-3796-8907-A8C5-1F9341D1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2A2B3-4E4C-8438-8318-D8FD9975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87B6-81D5-0D16-CA3E-255E15E6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7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F2038F-25DF-87C9-C70A-BCC85A470C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635C7-9C6E-2626-B731-AABB302FA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9BEC-0FDB-1BD2-5594-903AD04C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847F-3B84-2900-0666-458DF9DE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B02CE-C794-9BD8-EBC3-AF85FCC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3D8BB-D36B-E7BD-202C-295A4B6BD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49C5D-CE3D-37A4-04EF-4F2279E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F8C49-7167-499A-2800-3D9349A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F190B-FEAD-EC61-41E2-D21824DC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4A7F0-F98C-34E3-9A3F-F142ECF0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53A31B-4C98-F844-CBD4-325959353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31762-D430-0A9F-5A03-85B333BD2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77177-1E03-4981-01AB-EE59D6C2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740DD-8EC9-2938-563C-C33DA6C2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00741-7DC2-10AB-BBAC-C9554C15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2198-092E-3CB2-690A-E956B76E1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DA684-F8ED-4E46-685C-7FE093EBA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6A932-E3D8-4DB9-247C-4D016BD4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CF4C14-7B9E-4B2C-AAF0-4AABA910424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3A62-E258-29DC-BFD9-549A1BC4D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DED74-0297-46F1-3116-C9B637DD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CCB0D5-8B85-4D56-AB09-583F3744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B9CAE-20AA-D6E4-56D2-D3AC5D92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D40C-2B02-7D43-CEA9-1B2363A6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F9B1A44-067E-A5E1-59FA-FE38EEA51C4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868" y="6592392"/>
            <a:ext cx="854464" cy="1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06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E794-B4C4-1FD8-9BBF-847D92C32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Guide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D6213-1C7B-8D17-1FA7-BE3308801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76" y="3725863"/>
            <a:ext cx="11822655" cy="1193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Banner with multiple images in carousel Block</a:t>
            </a:r>
          </a:p>
        </p:txBody>
      </p:sp>
    </p:spTree>
    <p:extLst>
      <p:ext uri="{BB962C8B-B14F-4D97-AF65-F5344CB8AC3E}">
        <p14:creationId xmlns:p14="http://schemas.microsoft.com/office/powerpoint/2010/main" val="65039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BEC9899-17F2-0DCD-1012-F5A3BCF9DE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30" r="-7953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9B68D-4EFD-71B5-BB59-BBF428EA5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Section you can set Banner color. Let’s set it to Light Grey.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90FA9-D0E2-5D53-6D70-9FFBE6341C2F}"/>
              </a:ext>
            </a:extLst>
          </p:cNvPr>
          <p:cNvSpPr/>
          <p:nvPr/>
        </p:nvSpPr>
        <p:spPr>
          <a:xfrm>
            <a:off x="2710927" y="1775012"/>
            <a:ext cx="2775473" cy="4873214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B3307B-632D-77A2-682E-70CBA406C6C6}"/>
              </a:ext>
            </a:extLst>
          </p:cNvPr>
          <p:cNvCxnSpPr>
            <a:stCxn id="5" idx="3"/>
          </p:cNvCxnSpPr>
          <p:nvPr/>
        </p:nvCxnSpPr>
        <p:spPr>
          <a:xfrm flipH="1">
            <a:off x="5593976" y="3429000"/>
            <a:ext cx="2413949" cy="176694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058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room with a window and a plant&#10;&#10;Description automatically generated with medium confidence">
            <a:extLst>
              <a:ext uri="{FF2B5EF4-FFF2-40B4-BE49-F238E27FC236}">
                <a16:creationId xmlns:a16="http://schemas.microsoft.com/office/drawing/2014/main" id="{525C2727-FEFE-ED45-1DA5-B15AAF780B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403" b="-16640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80A3B-3E9C-29A3-EE59-6E7A59A499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the Banner color have changed to Light Grey.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24667-151A-4817-2CF0-91B915692490}"/>
              </a:ext>
            </a:extLst>
          </p:cNvPr>
          <p:cNvSpPr/>
          <p:nvPr/>
        </p:nvSpPr>
        <p:spPr>
          <a:xfrm>
            <a:off x="32272" y="2614109"/>
            <a:ext cx="2054710" cy="16459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BEC607-C38D-B682-AB0A-E44B72F0CB89}"/>
              </a:ext>
            </a:extLst>
          </p:cNvPr>
          <p:cNvCxnSpPr>
            <a:stCxn id="5" idx="3"/>
          </p:cNvCxnSpPr>
          <p:nvPr/>
        </p:nvCxnSpPr>
        <p:spPr>
          <a:xfrm flipH="1">
            <a:off x="2216075" y="3429000"/>
            <a:ext cx="5791850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97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5033BA8-0324-C7E0-3E1E-9B88690EF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40" r="-2064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9DDF6-E1DE-A5A4-BA64-63FB227BD0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Below Banner color, </a:t>
            </a:r>
            <a:r>
              <a:rPr lang="en-US" dirty="0"/>
              <a:t>you can select when or for whom the block will be shown.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Always: Will always show.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out: Only shows when viewer is logged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Logged in: Only shows when viewer is logged 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customer: Only shows when viewer is a customer.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staff: Only shows if viewer is a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Is admin: Only shows when viewer is an admin. </a:t>
            </a:r>
          </a:p>
        </p:txBody>
      </p:sp>
    </p:spTree>
    <p:extLst>
      <p:ext uri="{BB962C8B-B14F-4D97-AF65-F5344CB8AC3E}">
        <p14:creationId xmlns:p14="http://schemas.microsoft.com/office/powerpoint/2010/main" val="5658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3FD82292-C54E-C9E0-D188-1242613168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5" b="-99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527E5-8DE5-70EF-7FFF-C802B34532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the plus symbol to add an item.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7223326-26FF-DA16-A531-93BFCF7B0E6D}"/>
              </a:ext>
            </a:extLst>
          </p:cNvPr>
          <p:cNvSpPr>
            <a:spLocks noChangeAspect="1"/>
          </p:cNvSpPr>
          <p:nvPr/>
        </p:nvSpPr>
        <p:spPr>
          <a:xfrm>
            <a:off x="2051321" y="4100310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04AF3D-9A28-0841-FED8-A49494047989}"/>
              </a:ext>
            </a:extLst>
          </p:cNvPr>
          <p:cNvCxnSpPr>
            <a:stCxn id="3" idx="1"/>
          </p:cNvCxnSpPr>
          <p:nvPr/>
        </p:nvCxnSpPr>
        <p:spPr>
          <a:xfrm flipH="1">
            <a:off x="3065929" y="3429000"/>
            <a:ext cx="4941996" cy="99239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8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D21A31A8-A21B-6303-7A35-D18A485713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1" r="-1334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F7DD1-25B4-A375-AE2C-E2CC7BF097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56300-5D61-5A4E-13D4-38DC69C56422}"/>
              </a:ext>
            </a:extLst>
          </p:cNvPr>
          <p:cNvSpPr/>
          <p:nvPr/>
        </p:nvSpPr>
        <p:spPr>
          <a:xfrm>
            <a:off x="2302136" y="4034118"/>
            <a:ext cx="4152452" cy="74227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7CE960-6D1E-E98E-6DE3-EE00D3BF819E}"/>
              </a:ext>
            </a:extLst>
          </p:cNvPr>
          <p:cNvCxnSpPr>
            <a:stCxn id="5" idx="3"/>
          </p:cNvCxnSpPr>
          <p:nvPr/>
        </p:nvCxnSpPr>
        <p:spPr>
          <a:xfrm flipH="1">
            <a:off x="6562165" y="3429000"/>
            <a:ext cx="1445760" cy="48678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65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we see the top part of the image chooser screen. You can choose to either use an image on the server already or Upload a new image here.</a:t>
            </a:r>
          </a:p>
          <a:p>
            <a:endParaRPr lang="en-US" dirty="0"/>
          </a:p>
          <a:p>
            <a:r>
              <a:rPr lang="en-US" dirty="0"/>
              <a:t>First let’s use an image already on the server.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150607" y="1398494"/>
            <a:ext cx="1441525" cy="32273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1699708" y="1635162"/>
            <a:ext cx="6308217" cy="1793838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6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write a search term.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58183" y="2076225"/>
            <a:ext cx="1914862" cy="93591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2269864" y="2571078"/>
            <a:ext cx="5738061" cy="85792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60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Here you can select a Collection of images.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12122" y="3042903"/>
            <a:ext cx="1914862" cy="857922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2286000" y="3429000"/>
            <a:ext cx="572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1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93954F-EE4D-FC8E-8A8E-2A5A9DDAA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414" b="-3241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63793-0E5E-EFFE-15F7-91C685EF97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you can also sort with Popular tags.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94E876-EFAD-0812-72F0-0CFD7A9608E1}"/>
              </a:ext>
            </a:extLst>
          </p:cNvPr>
          <p:cNvSpPr/>
          <p:nvPr/>
        </p:nvSpPr>
        <p:spPr>
          <a:xfrm>
            <a:off x="242046" y="4077147"/>
            <a:ext cx="7438914" cy="1011220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2CCA2C-536E-6A48-290E-550A9AA9425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4270786" y="3429000"/>
            <a:ext cx="3737139" cy="51905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9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bottom of the image selector screen there are navigation buttons.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10005" y="3429000"/>
            <a:ext cx="7297920" cy="15625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8199670-35B0-80F7-F1D7-5057594E24A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7756264" y="3429000"/>
            <a:ext cx="251661" cy="145497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8E7E65-7EB5-0BFD-B13E-E66F59CDE5DD}"/>
              </a:ext>
            </a:extLst>
          </p:cNvPr>
          <p:cNvSpPr/>
          <p:nvPr/>
        </p:nvSpPr>
        <p:spPr>
          <a:xfrm>
            <a:off x="86061" y="4991548"/>
            <a:ext cx="548640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F7671-EEA5-68EB-AD1D-083E55C2C1B8}"/>
              </a:ext>
            </a:extLst>
          </p:cNvPr>
          <p:cNvSpPr/>
          <p:nvPr/>
        </p:nvSpPr>
        <p:spPr>
          <a:xfrm>
            <a:off x="7487322" y="4991548"/>
            <a:ext cx="408791" cy="2474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1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9A762-A1F8-DD87-E6EE-77F7591127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96" r="-2239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CCAB6-413F-8782-7D4A-CA63B8961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First click the small plus symbol. Then click Banner with multiple images in carousel to begin creating.</a:t>
            </a: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5562AC2F-9B6F-BEAE-6285-AE28A64A2ACA}"/>
              </a:ext>
            </a:extLst>
          </p:cNvPr>
          <p:cNvSpPr>
            <a:spLocks noChangeAspect="1"/>
          </p:cNvSpPr>
          <p:nvPr/>
        </p:nvSpPr>
        <p:spPr>
          <a:xfrm>
            <a:off x="1793139" y="238316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97E553-F69A-6485-6326-DFE998079E42}"/>
              </a:ext>
            </a:extLst>
          </p:cNvPr>
          <p:cNvCxnSpPr>
            <a:cxnSpLocks/>
          </p:cNvCxnSpPr>
          <p:nvPr/>
        </p:nvCxnSpPr>
        <p:spPr>
          <a:xfrm flipH="1" flipV="1">
            <a:off x="2707539" y="839096"/>
            <a:ext cx="5300386" cy="258990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30105-816E-6A74-E4B0-63791D39D7F8}"/>
              </a:ext>
            </a:extLst>
          </p:cNvPr>
          <p:cNvSpPr/>
          <p:nvPr/>
        </p:nvSpPr>
        <p:spPr>
          <a:xfrm>
            <a:off x="1453958" y="4727768"/>
            <a:ext cx="2235915" cy="59726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90A360-7D97-2F16-C5B7-AE5B20811535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2250339" y="1152716"/>
            <a:ext cx="299223" cy="343004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28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4B699EE-DBF6-E300-CE97-235CD79A8A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0" b="-420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7DD30-3ADE-34DF-87A9-61B9D7B093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select an image by clicking it.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DA0E74-CE02-1D11-3754-E7C899301010}"/>
              </a:ext>
            </a:extLst>
          </p:cNvPr>
          <p:cNvSpPr/>
          <p:nvPr/>
        </p:nvSpPr>
        <p:spPr>
          <a:xfrm>
            <a:off x="1850313" y="2183800"/>
            <a:ext cx="1226372" cy="1086526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A3D75D-0A1C-BDA3-61AD-65753BFEE29C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3173506" y="2796988"/>
            <a:ext cx="4834419" cy="6320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891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also upload an image by clicking Upload.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1290918" y="0"/>
            <a:ext cx="699247" cy="59167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2119256" y="333487"/>
            <a:ext cx="5888669" cy="309551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67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Name your image here.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16368" y="871369"/>
            <a:ext cx="2086983" cy="95743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2743200" y="1527586"/>
            <a:ext cx="5264725" cy="190141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1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Choose File to pick your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37883" y="1999577"/>
            <a:ext cx="5787613" cy="109862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6465346" y="2829261"/>
            <a:ext cx="1542579" cy="59973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7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 which Collection the uploaded image belongs to.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70157" y="3344283"/>
            <a:ext cx="3636084" cy="991049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4292301" y="3344283"/>
            <a:ext cx="3346278" cy="57150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5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Assign tags to your image. Separate them with a comma.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27126" y="4527624"/>
            <a:ext cx="5862915" cy="13460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3539266" y="3428999"/>
            <a:ext cx="4468659" cy="96012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0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7F92CEC-BA34-9627-EDF5-CC17F8C835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0" r="-478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91D87-5957-30CB-28E9-A96F6E4705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Finally click Upload, to upload the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A9B83-5563-2D42-7914-13DE81800BE3}"/>
              </a:ext>
            </a:extLst>
          </p:cNvPr>
          <p:cNvSpPr/>
          <p:nvPr/>
        </p:nvSpPr>
        <p:spPr>
          <a:xfrm>
            <a:off x="580916" y="6076054"/>
            <a:ext cx="1075762" cy="60444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1CB71F-9204-1DBE-65E5-75A6A5AA8FB1}"/>
              </a:ext>
            </a:extLst>
          </p:cNvPr>
          <p:cNvCxnSpPr>
            <a:cxnSpLocks/>
          </p:cNvCxnSpPr>
          <p:nvPr/>
        </p:nvCxnSpPr>
        <p:spPr>
          <a:xfrm flipH="1">
            <a:off x="1785769" y="3428999"/>
            <a:ext cx="6222156" cy="2842709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002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81333348-960B-5C38-C129-DC63E76B19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r="676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791F4-FDAB-400A-6EAC-408A6E1F02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We have now chosen an image.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75DFEA-06F0-3811-2B12-4E496CBCF7F5}"/>
              </a:ext>
            </a:extLst>
          </p:cNvPr>
          <p:cNvSpPr/>
          <p:nvPr/>
        </p:nvSpPr>
        <p:spPr>
          <a:xfrm>
            <a:off x="656216" y="3087445"/>
            <a:ext cx="6648226" cy="252804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99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rock&#10;&#10;Description automatically generated">
            <a:extLst>
              <a:ext uri="{FF2B5EF4-FFF2-40B4-BE49-F238E27FC236}">
                <a16:creationId xmlns:a16="http://schemas.microsoft.com/office/drawing/2014/main" id="{44DC4025-1E97-6320-AD40-C7F999367F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616" b="-169616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EBE31-C5FF-C48E-12FB-552D744FE8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banner now shows the image we chose.</a:t>
            </a:r>
          </a:p>
        </p:txBody>
      </p:sp>
    </p:spTree>
    <p:extLst>
      <p:ext uri="{BB962C8B-B14F-4D97-AF65-F5344CB8AC3E}">
        <p14:creationId xmlns:p14="http://schemas.microsoft.com/office/powerpoint/2010/main" val="306311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website&#10;&#10;Description automatically generated">
            <a:extLst>
              <a:ext uri="{FF2B5EF4-FFF2-40B4-BE49-F238E27FC236}">
                <a16:creationId xmlns:a16="http://schemas.microsoft.com/office/drawing/2014/main" id="{B7C236DF-7FF7-49C7-33A7-DDDF29937F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44" b="-8844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E06AD-E25E-38C5-5EA3-61B34E399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the plus icon to add another image.</a:t>
            </a: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D3517F21-119D-9A93-59E0-3915909B6985}"/>
              </a:ext>
            </a:extLst>
          </p:cNvPr>
          <p:cNvSpPr>
            <a:spLocks noChangeAspect="1"/>
          </p:cNvSpPr>
          <p:nvPr/>
        </p:nvSpPr>
        <p:spPr>
          <a:xfrm>
            <a:off x="1115408" y="4864103"/>
            <a:ext cx="914400" cy="914400"/>
          </a:xfrm>
          <a:prstGeom prst="donut">
            <a:avLst>
              <a:gd name="adj" fmla="val 18939"/>
            </a:avLst>
          </a:prstGeom>
          <a:gradFill flip="none" rotWithShape="1">
            <a:gsLst>
              <a:gs pos="0">
                <a:schemeClr val="accent5">
                  <a:lumMod val="42000"/>
                  <a:lumOff val="58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</a:ln>
          <a:effectLst>
            <a:outerShdw blurRad="50800" dist="50800" dir="5400000" algn="ctr" rotWithShape="0">
              <a:schemeClr val="accent4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47F7BA-CD30-7BDA-5607-FCEC6C4F8371}"/>
              </a:ext>
            </a:extLst>
          </p:cNvPr>
          <p:cNvCxnSpPr>
            <a:stCxn id="3" idx="1"/>
          </p:cNvCxnSpPr>
          <p:nvPr/>
        </p:nvCxnSpPr>
        <p:spPr>
          <a:xfrm flipH="1">
            <a:off x="2029808" y="3429000"/>
            <a:ext cx="5978117" cy="165936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409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75C20BA-5318-32CF-429E-E3E684B210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5" r="-915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2518A-820A-3CBC-023E-87CF6815B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At the top you can write a Title.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B0FE1-3A88-C41D-C504-A351A45FC333}"/>
              </a:ext>
            </a:extLst>
          </p:cNvPr>
          <p:cNvSpPr/>
          <p:nvPr/>
        </p:nvSpPr>
        <p:spPr>
          <a:xfrm>
            <a:off x="1882590" y="2721685"/>
            <a:ext cx="3356386" cy="82833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12AAC73-7BC9-BC25-BB10-3425A743D626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5346551" y="3135854"/>
            <a:ext cx="2661374" cy="29314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4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B2D08828-E44F-901E-9C70-A5B2377E23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15" r="-3451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6E0CE-458A-9BC5-6A25-D06D5B76BA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You can add as many images as you want.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6CA1B-DB08-9AF1-6BED-38950130F5E5}"/>
              </a:ext>
            </a:extLst>
          </p:cNvPr>
          <p:cNvSpPr/>
          <p:nvPr/>
        </p:nvSpPr>
        <p:spPr>
          <a:xfrm>
            <a:off x="1731981" y="258184"/>
            <a:ext cx="4260028" cy="612110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2EA183-E34A-42E4-995A-B46B1CF65772}"/>
              </a:ext>
            </a:extLst>
          </p:cNvPr>
          <p:cNvCxnSpPr>
            <a:stCxn id="3" idx="1"/>
          </p:cNvCxnSpPr>
          <p:nvPr/>
        </p:nvCxnSpPr>
        <p:spPr>
          <a:xfrm flipH="1">
            <a:off x="6096000" y="3429000"/>
            <a:ext cx="1911925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03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ollage of two people&#10;&#10;Description automatically generated">
            <a:extLst>
              <a:ext uri="{FF2B5EF4-FFF2-40B4-BE49-F238E27FC236}">
                <a16:creationId xmlns:a16="http://schemas.microsoft.com/office/drawing/2014/main" id="{6DCB3E60-C85C-5871-A398-24A303C39B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089" b="-167089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8ACFAF-5C19-BDD4-5994-8179C48D9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banner now show the images we selected. </a:t>
            </a:r>
          </a:p>
          <a:p>
            <a:r>
              <a:rPr lang="en-US" dirty="0"/>
              <a:t>To Scroll to the other images, click these navigation arrows.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5B7872-2B85-AF1C-F2F2-868EE6BA44B0}"/>
              </a:ext>
            </a:extLst>
          </p:cNvPr>
          <p:cNvSpPr/>
          <p:nvPr/>
        </p:nvSpPr>
        <p:spPr>
          <a:xfrm>
            <a:off x="7734749" y="3291840"/>
            <a:ext cx="305450" cy="29045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76CD7A-051E-AC4F-82ED-2AEE2EF95C07}"/>
              </a:ext>
            </a:extLst>
          </p:cNvPr>
          <p:cNvSpPr/>
          <p:nvPr/>
        </p:nvSpPr>
        <p:spPr>
          <a:xfrm>
            <a:off x="1947134" y="3291840"/>
            <a:ext cx="305450" cy="290457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8FA463-0234-57D3-D5A9-8D049C53F1CA}"/>
              </a:ext>
            </a:extLst>
          </p:cNvPr>
          <p:cNvCxnSpPr/>
          <p:nvPr/>
        </p:nvCxnSpPr>
        <p:spPr>
          <a:xfrm flipH="1" flipV="1">
            <a:off x="7810052" y="3668358"/>
            <a:ext cx="197873" cy="39803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5E520F-39E3-C0EF-FE47-8575689C5236}"/>
              </a:ext>
            </a:extLst>
          </p:cNvPr>
          <p:cNvCxnSpPr/>
          <p:nvPr/>
        </p:nvCxnSpPr>
        <p:spPr>
          <a:xfrm flipH="1" flipV="1">
            <a:off x="2366682" y="3426310"/>
            <a:ext cx="5641243" cy="640081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2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0EA279A-72D0-1BC3-A827-1486709BE8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" b="-20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AE2EF-E446-34A7-A310-5C7058E792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 go live first click the arrow to open the menu. Then click Publish.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86CC4-A82A-2508-CFAD-ED7A6EE19C78}"/>
              </a:ext>
            </a:extLst>
          </p:cNvPr>
          <p:cNvSpPr/>
          <p:nvPr/>
        </p:nvSpPr>
        <p:spPr>
          <a:xfrm>
            <a:off x="6626711" y="5830645"/>
            <a:ext cx="580913" cy="78530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FA3CC7-5744-EEBE-A457-9893CB3DA48A}"/>
              </a:ext>
            </a:extLst>
          </p:cNvPr>
          <p:cNvSpPr/>
          <p:nvPr/>
        </p:nvSpPr>
        <p:spPr>
          <a:xfrm>
            <a:off x="376518" y="4195482"/>
            <a:ext cx="1570616" cy="580913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9281F6-683C-7E41-8728-03EE5F64BE05}"/>
              </a:ext>
            </a:extLst>
          </p:cNvPr>
          <p:cNvCxnSpPr>
            <a:stCxn id="5" idx="3"/>
          </p:cNvCxnSpPr>
          <p:nvPr/>
        </p:nvCxnSpPr>
        <p:spPr>
          <a:xfrm flipH="1">
            <a:off x="7207624" y="3429000"/>
            <a:ext cx="800301" cy="2304826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4D4A58-6D36-E060-2C82-122B2D3AE0D3}"/>
              </a:ext>
            </a:extLst>
          </p:cNvPr>
          <p:cNvCxnSpPr/>
          <p:nvPr/>
        </p:nvCxnSpPr>
        <p:spPr>
          <a:xfrm flipH="1" flipV="1">
            <a:off x="2065468" y="4604273"/>
            <a:ext cx="4561243" cy="1613647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70CD293-6B6D-4BFF-D5F2-C9D281F24C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47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601FA-3D39-AF11-B108-15F622EE1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Click View live to open your webpage and see what you created.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7B1E-DDF9-D1F4-50A3-39484F0927FE}"/>
              </a:ext>
            </a:extLst>
          </p:cNvPr>
          <p:cNvCxnSpPr>
            <a:cxnSpLocks/>
            <a:stCxn id="5" idx="3"/>
          </p:cNvCxnSpPr>
          <p:nvPr/>
        </p:nvCxnSpPr>
        <p:spPr>
          <a:xfrm flipH="1" flipV="1">
            <a:off x="4847771" y="1146627"/>
            <a:ext cx="3160154" cy="2282373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E7927E-2988-3175-660D-9BFD2282075E}"/>
              </a:ext>
            </a:extLst>
          </p:cNvPr>
          <p:cNvSpPr/>
          <p:nvPr/>
        </p:nvSpPr>
        <p:spPr>
          <a:xfrm>
            <a:off x="4107542" y="319314"/>
            <a:ext cx="1335314" cy="624115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0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trees in a room&#10;&#10;Description automatically generated">
            <a:extLst>
              <a:ext uri="{FF2B5EF4-FFF2-40B4-BE49-F238E27FC236}">
                <a16:creationId xmlns:a16="http://schemas.microsoft.com/office/drawing/2014/main" id="{4D3FEDC9-3D1C-C5F6-4751-AACC3BCC28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493" b="-168493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15FFD-D295-8886-0ECA-F3D3BFE385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BC9A2E-C47B-EDC3-2372-E165D40B3626}"/>
              </a:ext>
            </a:extLst>
          </p:cNvPr>
          <p:cNvSpPr/>
          <p:nvPr/>
        </p:nvSpPr>
        <p:spPr>
          <a:xfrm>
            <a:off x="451821" y="3227294"/>
            <a:ext cx="1151068" cy="37651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C5C7D5-0995-D94E-AFE6-54CAC4DA7EAD}"/>
              </a:ext>
            </a:extLst>
          </p:cNvPr>
          <p:cNvCxnSpPr>
            <a:stCxn id="3" idx="1"/>
          </p:cNvCxnSpPr>
          <p:nvPr/>
        </p:nvCxnSpPr>
        <p:spPr>
          <a:xfrm flipH="1">
            <a:off x="1688951" y="3429000"/>
            <a:ext cx="6318974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1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4D81D5F-1D58-D659-9A31-6C6FBC8CFE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338" r="-8233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98C70-03B4-086E-FE3C-668B65009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Beneath Title you can set Title color. Let’s set it to Blue (logo).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A24E9-BD66-3AEC-E2D9-ECA80D5DDB96}"/>
              </a:ext>
            </a:extLst>
          </p:cNvPr>
          <p:cNvSpPr/>
          <p:nvPr/>
        </p:nvSpPr>
        <p:spPr>
          <a:xfrm>
            <a:off x="2700169" y="2571078"/>
            <a:ext cx="2581836" cy="4152451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F94C35-2C97-5A27-81B5-0465CE702CC9}"/>
              </a:ext>
            </a:extLst>
          </p:cNvPr>
          <p:cNvCxnSpPr>
            <a:stCxn id="5" idx="3"/>
          </p:cNvCxnSpPr>
          <p:nvPr/>
        </p:nvCxnSpPr>
        <p:spPr>
          <a:xfrm flipH="1">
            <a:off x="5389581" y="3429000"/>
            <a:ext cx="2618344" cy="2315584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8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lants in a room&#10;&#10;Description automatically generated">
            <a:extLst>
              <a:ext uri="{FF2B5EF4-FFF2-40B4-BE49-F238E27FC236}">
                <a16:creationId xmlns:a16="http://schemas.microsoft.com/office/drawing/2014/main" id="{482FFFFE-64C0-9A7F-BBBD-F1227C1A71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981" b="-16898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40C5E-66C3-6E91-1EE5-CAADD8C627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Going live we can see our Title color have changed to blue.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4CEA8-9A4C-5E68-1F31-2CA2623E9639}"/>
              </a:ext>
            </a:extLst>
          </p:cNvPr>
          <p:cNvSpPr/>
          <p:nvPr/>
        </p:nvSpPr>
        <p:spPr>
          <a:xfrm>
            <a:off x="473336" y="3227294"/>
            <a:ext cx="1118796" cy="37651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E26D7D-1DDC-3944-25D2-78E01416568B}"/>
              </a:ext>
            </a:extLst>
          </p:cNvPr>
          <p:cNvCxnSpPr>
            <a:stCxn id="5" idx="3"/>
          </p:cNvCxnSpPr>
          <p:nvPr/>
        </p:nvCxnSpPr>
        <p:spPr>
          <a:xfrm flipH="1">
            <a:off x="1753496" y="3429000"/>
            <a:ext cx="6254429" cy="0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46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ECCFDBC-C903-429B-9BF4-3BC8203C5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65" r="-2506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A443E-652B-F3B2-8360-90E9A21A1A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Below Title color, you can designate a section that your page will belong to. It is a bookmark for the menu.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25469-3940-50AD-1786-93D394A42ED4}"/>
              </a:ext>
            </a:extLst>
          </p:cNvPr>
          <p:cNvSpPr/>
          <p:nvPr/>
        </p:nvSpPr>
        <p:spPr>
          <a:xfrm>
            <a:off x="1549101" y="3302598"/>
            <a:ext cx="2646381" cy="1925618"/>
          </a:xfrm>
          <a:prstGeom prst="rect">
            <a:avLst/>
          </a:prstGeom>
          <a:noFill/>
          <a:ln w="76200">
            <a:solidFill>
              <a:schemeClr val="accent5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5A50E0-3E33-E046-4BC9-804398C88F18}"/>
              </a:ext>
            </a:extLst>
          </p:cNvPr>
          <p:cNvCxnSpPr>
            <a:stCxn id="3" idx="1"/>
          </p:cNvCxnSpPr>
          <p:nvPr/>
        </p:nvCxnSpPr>
        <p:spPr>
          <a:xfrm flipH="1">
            <a:off x="4324574" y="3429000"/>
            <a:ext cx="3683351" cy="1089212"/>
          </a:xfrm>
          <a:prstGeom prst="straightConnector1">
            <a:avLst/>
          </a:prstGeom>
          <a:ln w="88900" cap="rnd" cmpd="sng" algn="ctr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/>
                </a:gs>
              </a:gsLst>
              <a:path path="circle">
                <a:fillToRect l="50000" t="130000" r="50000" b="-30000"/>
              </a:path>
              <a:tileRect/>
            </a:gradFill>
            <a:prstDash val="solid"/>
            <a:round/>
            <a:headEnd type="none" w="med" len="med"/>
            <a:tailEnd type="triangle"/>
          </a:ln>
          <a:effectLst>
            <a:outerShdw blurRad="50800" dist="38100" dir="5400000" algn="t" rotWithShape="0">
              <a:schemeClr val="accent1">
                <a:alpha val="4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539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ightwave3D">
      <a:dk1>
        <a:sysClr val="windowText" lastClr="000000"/>
      </a:dk1>
      <a:lt1>
        <a:srgbClr val="F7F5ED"/>
      </a:lt1>
      <a:dk2>
        <a:srgbClr val="44546A"/>
      </a:dk2>
      <a:lt2>
        <a:srgbClr val="E7E6E6"/>
      </a:lt2>
      <a:accent1>
        <a:srgbClr val="000000"/>
      </a:accent1>
      <a:accent2>
        <a:srgbClr val="F7F5ED"/>
      </a:accent2>
      <a:accent3>
        <a:srgbClr val="333333"/>
      </a:accent3>
      <a:accent4>
        <a:srgbClr val="CCCCCC"/>
      </a:accent4>
      <a:accent5>
        <a:srgbClr val="F2A900"/>
      </a:accent5>
      <a:accent6>
        <a:srgbClr val="0079C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chemeClr val="accent5"/>
          </a:solidFill>
        </a:ln>
        <a:effectLst/>
      </a:spPr>
      <a:bodyPr lIns="91440" tIns="45720"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88900" cap="rnd" cmpd="sng" algn="ctr"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/>
              </a:gs>
            </a:gsLst>
            <a:path path="circle">
              <a:fillToRect l="50000" t="130000" r="50000" b="-30000"/>
            </a:path>
            <a:tileRect/>
          </a:gradFill>
          <a:prstDash val="solid"/>
          <a:round/>
          <a:headEnd type="none" w="med" len="med"/>
          <a:tailEnd type="arrow" w="med" len="med"/>
        </a:ln>
        <a:effectLst>
          <a:outerShdw blurRad="50800" dist="38100" dir="5400000" algn="t" rotWithShape="0">
            <a:schemeClr val="accent1">
              <a:alpha val="40000"/>
            </a:schemeClr>
          </a:outerShdw>
        </a:effectLst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458</Words>
  <Application>Microsoft Office PowerPoint</Application>
  <PresentationFormat>Widescreen</PresentationFormat>
  <Paragraphs>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Guide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Block</dc:title>
  <dc:creator>Michael Lundager</dc:creator>
  <cp:lastModifiedBy>Michael Lundager</cp:lastModifiedBy>
  <cp:revision>135</cp:revision>
  <dcterms:created xsi:type="dcterms:W3CDTF">2023-11-16T12:05:29Z</dcterms:created>
  <dcterms:modified xsi:type="dcterms:W3CDTF">2023-11-20T10:20:59Z</dcterms:modified>
</cp:coreProperties>
</file>