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84" r:id="rId5"/>
    <p:sldId id="286" r:id="rId6"/>
    <p:sldId id="262" r:id="rId7"/>
    <p:sldId id="285" r:id="rId8"/>
    <p:sldId id="282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0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_pag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7119-C277-A4C9-04F8-716924C002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 hasCustomPrompt="1"/>
          </p:nvPr>
        </p:nvSpPr>
        <p:spPr>
          <a:xfrm>
            <a:off x="1509486" y="2282374"/>
            <a:ext cx="9144000" cy="9289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Guide for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1078D1-C1C4-92F2-FEA5-26139B346C93}"/>
              </a:ext>
            </a:extLst>
          </p:cNvPr>
          <p:cNvSpPr txBox="1">
            <a:spLocks/>
          </p:cNvSpPr>
          <p:nvPr userDrawn="1"/>
        </p:nvSpPr>
        <p:spPr>
          <a:xfrm>
            <a:off x="1407886" y="3726547"/>
            <a:ext cx="9144000" cy="9289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94CE8C-DB1C-2375-FB60-61C0E9A982CA}"/>
              </a:ext>
            </a:extLst>
          </p:cNvPr>
          <p:cNvCxnSpPr/>
          <p:nvPr userDrawn="1"/>
        </p:nvCxnSpPr>
        <p:spPr>
          <a:xfrm>
            <a:off x="1407886" y="3468917"/>
            <a:ext cx="9347200" cy="0"/>
          </a:xfrm>
          <a:prstGeom prst="line">
            <a:avLst/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A74B54D-E3AE-7623-FC33-4EAFED7A8E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09713" y="3725863"/>
            <a:ext cx="9144000" cy="1193800"/>
          </a:xfrm>
        </p:spPr>
        <p:txBody>
          <a:bodyPr anchor="ctr" anchorCtr="1"/>
          <a:lstStyle>
            <a:lvl1pPr marL="0" indent="0">
              <a:buNone/>
              <a:defRPr sz="60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5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66C02-7FEC-0BCB-3B09-8FC3CB77D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32A64-D56B-E1F2-40F4-C85A987B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AF90-6CA7-6DBC-2C2F-64215EEF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517A-3AB7-5005-AFAC-1CA20763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D0A48-F94B-0D90-4059-769C44F8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_page_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37CF53-7D83-4594-79E5-F8691AAD7686}"/>
              </a:ext>
            </a:extLst>
          </p:cNvPr>
          <p:cNvSpPr>
            <a:spLocks/>
          </p:cNvSpPr>
          <p:nvPr userDrawn="1"/>
        </p:nvSpPr>
        <p:spPr>
          <a:xfrm>
            <a:off x="8007926" y="0"/>
            <a:ext cx="4184073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E1C11F-C03C-F7C9-3EDF-70BCBEEAE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8007926" cy="6857999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7000">
                <a:schemeClr val="accent6">
                  <a:lumMod val="45000"/>
                  <a:lumOff val="55000"/>
                </a:schemeClr>
              </a:gs>
              <a:gs pos="0">
                <a:schemeClr val="bg2"/>
              </a:gs>
              <a:gs pos="100000">
                <a:schemeClr val="accent6"/>
              </a:gs>
            </a:gsLst>
            <a:lin ang="16200000" scaled="1"/>
            <a:tileRect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671BD11-C861-C7B8-AD7B-326677AC6B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07925" y="0"/>
            <a:ext cx="4184075" cy="6858000"/>
          </a:xfrm>
        </p:spPr>
        <p:txBody>
          <a:bodyPr lIns="274320" rIns="274320" anchor="ctr" anchorCtr="0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</a:t>
            </a:r>
            <a:r>
              <a:rPr lang="en-US" dirty="0" err="1"/>
              <a:t>edt</a:t>
            </a:r>
            <a:r>
              <a:rPr lang="en-US" dirty="0"/>
              <a:t>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CDD705BA-98A9-EE36-3F34-52FA0E5A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2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2F33-A83A-CB83-86DA-33FAE096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3B014-EED1-1788-C8A3-072784F88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3C52A-6532-B413-BD02-7A903DA88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0465C-687D-0610-FB59-17679DEF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D7D02-274F-279B-663A-52311812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BE483-23AA-D507-8CA6-5C05AC8A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D74D-ECB0-5E65-DD36-299014A3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19D50-4CED-3F12-D735-5C5429C0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D2D36-1D7A-F064-7A57-05706260A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5FFEF-0F32-47EE-604A-616605F8C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220BA-EE71-A8EC-C59E-7DCCAC629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DA74D-FF0B-3A32-27D8-7DA9873C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7CBAB-A2DC-D89B-78E2-99124E8A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4DB44-472F-CF59-BB02-22AC9A01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FB5A-8D47-8D73-E0CB-0A1F0749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7E77F-3796-8907-A8C5-1F9341D1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2A2B3-4E4C-8438-8318-D8FD9975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987B6-81D5-0D16-CA3E-255E15E6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2038F-25DF-87C9-C70A-BCC85A47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635C7-9C6E-2626-B731-AABB302F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C9BEC-0FDB-1BD2-5594-903AD04C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847F-3B84-2900-0666-458DF9DE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02CE-C794-9BD8-EBC3-AF85FCCB4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3D8BB-D36B-E7BD-202C-295A4B6BD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9C5D-CE3D-37A4-04EF-4F2279E6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F8C49-7167-499A-2800-3D9349AB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F190B-FEAD-EC61-41E2-D21824DC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A7F0-F98C-34E3-9A3F-F142ECF0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3A31B-4C98-F844-CBD4-325959353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1762-D430-0A9F-5A03-85B333BD2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7177-1E03-4981-01AB-EE59D6C2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740DD-8EC9-2938-563C-C33DA6C2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00741-7DC2-10AB-BBAC-C9554C15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2198-092E-3CB2-690A-E956B76E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DA684-F8ED-4E46-685C-7FE093EBA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6A932-E3D8-4DB9-247C-4D016BD4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3A62-E258-29DC-BFD9-549A1BC4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DED74-0297-46F1-3116-C9B637DD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B9CAE-20AA-D6E4-56D2-D3AC5D92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AD40C-2B02-7D43-CEA9-1B2363A66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3F9B1A44-067E-A5E1-59FA-FE38EEA51C4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6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E794-B4C4-1FD8-9BBF-847D92C32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D6213-1C7B-8D17-1FA7-BE3308801E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Counter percentage bar Block</a:t>
            </a:r>
          </a:p>
        </p:txBody>
      </p:sp>
    </p:spTree>
    <p:extLst>
      <p:ext uri="{BB962C8B-B14F-4D97-AF65-F5344CB8AC3E}">
        <p14:creationId xmlns:p14="http://schemas.microsoft.com/office/powerpoint/2010/main" val="65039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60787D3-9A55-7DC5-E276-087651BE31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9476" b="-43947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7FD7D-7354-8356-2E63-AA19F22BD6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Title.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3B9C07-E709-B1B8-5608-300682EF73AA}"/>
              </a:ext>
            </a:extLst>
          </p:cNvPr>
          <p:cNvSpPr/>
          <p:nvPr/>
        </p:nvSpPr>
        <p:spPr>
          <a:xfrm>
            <a:off x="86064" y="3173506"/>
            <a:ext cx="1882586" cy="25549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365FE37-D00F-77D6-E575-2EE4B93F9319}"/>
              </a:ext>
            </a:extLst>
          </p:cNvPr>
          <p:cNvCxnSpPr>
            <a:stCxn id="3" idx="1"/>
          </p:cNvCxnSpPr>
          <p:nvPr/>
        </p:nvCxnSpPr>
        <p:spPr>
          <a:xfrm flipH="1" flipV="1">
            <a:off x="2065468" y="3334871"/>
            <a:ext cx="5942457" cy="9412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085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3DEE3F7A-5034-697E-1636-B195C6BB6B9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658" r="-6765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A5AC2-7E2E-B457-821F-18DD1C94CF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Title you can Choose color for your title. Let’s make it Light Grey.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DF39E4-9570-BB51-B224-9312EB3428F6}"/>
              </a:ext>
            </a:extLst>
          </p:cNvPr>
          <p:cNvSpPr/>
          <p:nvPr/>
        </p:nvSpPr>
        <p:spPr>
          <a:xfrm>
            <a:off x="2506532" y="2183802"/>
            <a:ext cx="3012141" cy="457200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BF4A067-4F74-F3CB-4E00-FB93119AD50A}"/>
              </a:ext>
            </a:extLst>
          </p:cNvPr>
          <p:cNvCxnSpPr>
            <a:stCxn id="5" idx="3"/>
          </p:cNvCxnSpPr>
          <p:nvPr/>
        </p:nvCxnSpPr>
        <p:spPr>
          <a:xfrm flipH="1">
            <a:off x="5637007" y="3429000"/>
            <a:ext cx="2370918" cy="169164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027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1F55DB9A-D14A-BEAA-6B1E-D54D1B86809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6389" b="-49638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FD70F-0826-02B6-69AB-B54270F72A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Title is now Light Grey in color.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8BAC87-11AA-70BD-9A29-1A7DE7C939BF}"/>
              </a:ext>
            </a:extLst>
          </p:cNvPr>
          <p:cNvSpPr/>
          <p:nvPr/>
        </p:nvSpPr>
        <p:spPr>
          <a:xfrm>
            <a:off x="0" y="3162748"/>
            <a:ext cx="1925619" cy="266252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EAE37E5-EFDA-94EE-6CE2-67C236C8A6B7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2022438" y="3324113"/>
            <a:ext cx="5985487" cy="10488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61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BDA747A-0521-7D9A-9A0F-74A112F3140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05" r="-320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945826-E7E3-7CF6-5ED4-B7F3EED697D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Choose color for your title you can set Percentage.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4DA241-0A13-AF78-5344-7E46A15E9144}"/>
              </a:ext>
            </a:extLst>
          </p:cNvPr>
          <p:cNvSpPr/>
          <p:nvPr/>
        </p:nvSpPr>
        <p:spPr>
          <a:xfrm>
            <a:off x="978946" y="4292301"/>
            <a:ext cx="1140310" cy="106500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4B809F9-AC07-5235-7419-AD275C210AC6}"/>
              </a:ext>
            </a:extLst>
          </p:cNvPr>
          <p:cNvCxnSpPr>
            <a:stCxn id="3" idx="1"/>
          </p:cNvCxnSpPr>
          <p:nvPr/>
        </p:nvCxnSpPr>
        <p:spPr>
          <a:xfrm flipH="1">
            <a:off x="2248348" y="3429000"/>
            <a:ext cx="5759577" cy="125057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837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1DB44C7C-9D8A-4134-38D2-BC4F57D63AD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0954" b="-48095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474A3-693B-ACC0-C000-ADF8AD162A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75% showing up in number, and the yellow bar beneath the title is now 75% of the width.</a:t>
            </a:r>
          </a:p>
        </p:txBody>
      </p:sp>
    </p:spTree>
    <p:extLst>
      <p:ext uri="{BB962C8B-B14F-4D97-AF65-F5344CB8AC3E}">
        <p14:creationId xmlns:p14="http://schemas.microsoft.com/office/powerpoint/2010/main" val="299324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D3D5828D-7455-C011-7CC2-E709BDAE954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138" r="-3313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69290-72A7-063F-0F64-92DACFF9B3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Percentage you can Choose color for percentage count. Let’s make it White.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52E3B-0494-F2EC-6074-3511A50B8887}"/>
              </a:ext>
            </a:extLst>
          </p:cNvPr>
          <p:cNvSpPr/>
          <p:nvPr/>
        </p:nvSpPr>
        <p:spPr>
          <a:xfrm>
            <a:off x="1785769" y="1516827"/>
            <a:ext cx="3302598" cy="510988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8F50101-6E54-6334-CD87-9AD3E941B0D7}"/>
              </a:ext>
            </a:extLst>
          </p:cNvPr>
          <p:cNvCxnSpPr>
            <a:stCxn id="5" idx="3"/>
          </p:cNvCxnSpPr>
          <p:nvPr/>
        </p:nvCxnSpPr>
        <p:spPr>
          <a:xfrm flipH="1">
            <a:off x="5195944" y="3429000"/>
            <a:ext cx="2811981" cy="58360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919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ADB99196-3098-1A43-A37C-189E4168F2A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16045" b="-61604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90097-8C4E-2530-2440-8FEF723715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Percentage is now shown in White.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4C3D1F-9D17-5A2E-8169-7E51EDE2372F}"/>
              </a:ext>
            </a:extLst>
          </p:cNvPr>
          <p:cNvSpPr/>
          <p:nvPr/>
        </p:nvSpPr>
        <p:spPr>
          <a:xfrm>
            <a:off x="7627171" y="3216538"/>
            <a:ext cx="301216" cy="32272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E7F38BA4-4BF3-20C3-0EC1-CD01ECA6B59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991" r="-4199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12967-1954-B53A-97FD-4F8F25B251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Choose color for percentage count you can Choose color for percentage bar. Let’s make it Blue (logo).</a:t>
            </a:r>
          </a:p>
        </p:txBody>
      </p:sp>
    </p:spTree>
    <p:extLst>
      <p:ext uri="{BB962C8B-B14F-4D97-AF65-F5344CB8AC3E}">
        <p14:creationId xmlns:p14="http://schemas.microsoft.com/office/powerpoint/2010/main" val="3463220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91397776-33B2-2B00-4EC4-5C6F23641EF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14525" b="-51452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54D76-805A-BCBB-26C7-C627446986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Percentage bar is now shown in a blue color.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A7001F-BDF0-D2F1-5626-D1E4BD0DFA76}"/>
              </a:ext>
            </a:extLst>
          </p:cNvPr>
          <p:cNvSpPr/>
          <p:nvPr/>
        </p:nvSpPr>
        <p:spPr>
          <a:xfrm>
            <a:off x="21516" y="3429000"/>
            <a:ext cx="6013525" cy="217842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3F4E697-7EA1-72AB-0B4D-AF25D0A96B75}"/>
              </a:ext>
            </a:extLst>
          </p:cNvPr>
          <p:cNvCxnSpPr>
            <a:stCxn id="3" idx="1"/>
          </p:cNvCxnSpPr>
          <p:nvPr/>
        </p:nvCxnSpPr>
        <p:spPr>
          <a:xfrm flipH="1">
            <a:off x="6196405" y="3429000"/>
            <a:ext cx="1811520" cy="8875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068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phone&#10;&#10;Description automatically generated">
            <a:extLst>
              <a:ext uri="{FF2B5EF4-FFF2-40B4-BE49-F238E27FC236}">
                <a16:creationId xmlns:a16="http://schemas.microsoft.com/office/drawing/2014/main" id="{4B8316D5-35BC-27ED-D0E5-09191097AB9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656" r="-3265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C0284-E494-8D5B-01C0-72CD5EF9663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You can add another item by clicking the plus icon.</a:t>
            </a: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ABD6D81E-7B73-35BC-E7E8-ECF67268D59B}"/>
              </a:ext>
            </a:extLst>
          </p:cNvPr>
          <p:cNvSpPr>
            <a:spLocks noChangeAspect="1"/>
          </p:cNvSpPr>
          <p:nvPr/>
        </p:nvSpPr>
        <p:spPr>
          <a:xfrm>
            <a:off x="3406786" y="3129435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F7152DD-51DB-5E50-A524-549DB6AC8934}"/>
              </a:ext>
            </a:extLst>
          </p:cNvPr>
          <p:cNvCxnSpPr>
            <a:stCxn id="3" idx="1"/>
          </p:cNvCxnSpPr>
          <p:nvPr/>
        </p:nvCxnSpPr>
        <p:spPr>
          <a:xfrm flipH="1">
            <a:off x="4399878" y="3429000"/>
            <a:ext cx="3608047" cy="15763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41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7769A762-A1F8-DD87-E6EE-77F75911276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172" r="-37172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CCAB6-413F-8782-7D4A-CA63B8961E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First click the small plus symbol. Then click Counter percentage bar to begin creating.</a:t>
            </a: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5562AC2F-9B6F-BEAE-6285-AE28A64A2ACA}"/>
              </a:ext>
            </a:extLst>
          </p:cNvPr>
          <p:cNvSpPr>
            <a:spLocks noChangeAspect="1"/>
          </p:cNvSpPr>
          <p:nvPr/>
        </p:nvSpPr>
        <p:spPr>
          <a:xfrm>
            <a:off x="2148141" y="52748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997E553-F69A-6485-6326-DFE998079E42}"/>
              </a:ext>
            </a:extLst>
          </p:cNvPr>
          <p:cNvCxnSpPr>
            <a:cxnSpLocks/>
          </p:cNvCxnSpPr>
          <p:nvPr/>
        </p:nvCxnSpPr>
        <p:spPr>
          <a:xfrm flipH="1" flipV="1">
            <a:off x="3151991" y="645459"/>
            <a:ext cx="4855934" cy="278354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9E30105-816E-6A74-E4B0-63791D39D7F8}"/>
              </a:ext>
            </a:extLst>
          </p:cNvPr>
          <p:cNvSpPr/>
          <p:nvPr/>
        </p:nvSpPr>
        <p:spPr>
          <a:xfrm>
            <a:off x="3745338" y="4181350"/>
            <a:ext cx="1902428" cy="58714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B90A360-7D97-2F16-C5B7-AE5B20811535}"/>
              </a:ext>
            </a:extLst>
          </p:cNvPr>
          <p:cNvCxnSpPr>
            <a:cxnSpLocks/>
          </p:cNvCxnSpPr>
          <p:nvPr/>
        </p:nvCxnSpPr>
        <p:spPr>
          <a:xfrm>
            <a:off x="2605341" y="1019896"/>
            <a:ext cx="1218509" cy="278701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281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A4342D11-F1B3-7863-A85B-70A9F30D2B2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051" r="-6505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DD497-87A2-D267-2E3C-6C1E16F3AC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Fill out the fields like before.</a:t>
            </a:r>
          </a:p>
        </p:txBody>
      </p:sp>
    </p:spTree>
    <p:extLst>
      <p:ext uri="{BB962C8B-B14F-4D97-AF65-F5344CB8AC3E}">
        <p14:creationId xmlns:p14="http://schemas.microsoft.com/office/powerpoint/2010/main" val="3397799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36724CB6-6EF7-F9B0-FFC1-AAA5911FB2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2773" b="-55277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C2195-05FD-9C24-8A2C-51D2A826DB1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new item.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A9C16F-845C-7BE6-8319-44245EC30305}"/>
              </a:ext>
            </a:extLst>
          </p:cNvPr>
          <p:cNvSpPr/>
          <p:nvPr/>
        </p:nvSpPr>
        <p:spPr>
          <a:xfrm>
            <a:off x="4019128" y="3151991"/>
            <a:ext cx="3930775" cy="47333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21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web page&#10;&#10;Description automatically generated">
            <a:extLst>
              <a:ext uri="{FF2B5EF4-FFF2-40B4-BE49-F238E27FC236}">
                <a16:creationId xmlns:a16="http://schemas.microsoft.com/office/drawing/2014/main" id="{AB197F87-D338-A582-424D-F0D104DF128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50" r="-365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913E5-7B7C-5612-9A32-F5960D2422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At the top you can write a Title. This will not be shown on HTML page, but will give your block a Title in the admin.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2AD265-049D-D5A4-7890-7CD03B653C93}"/>
              </a:ext>
            </a:extLst>
          </p:cNvPr>
          <p:cNvSpPr/>
          <p:nvPr/>
        </p:nvSpPr>
        <p:spPr>
          <a:xfrm>
            <a:off x="1957892" y="3055172"/>
            <a:ext cx="5368066" cy="93591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915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web page&#10;&#10;Description automatically generated">
            <a:extLst>
              <a:ext uri="{FF2B5EF4-FFF2-40B4-BE49-F238E27FC236}">
                <a16:creationId xmlns:a16="http://schemas.microsoft.com/office/drawing/2014/main" id="{E3281851-8A6F-E9AA-87BD-909837243A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69" r="-1506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B7FF2-D9F4-3D35-A470-42500FC4B1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Title you can set Background theme.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957502-7FCC-5290-4E92-1CA852F3723D}"/>
              </a:ext>
            </a:extLst>
          </p:cNvPr>
          <p:cNvSpPr/>
          <p:nvPr/>
        </p:nvSpPr>
        <p:spPr>
          <a:xfrm>
            <a:off x="1140311" y="2969111"/>
            <a:ext cx="3377901" cy="311971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47B591B-8325-2D2F-CFAD-E70FA0CF53ED}"/>
              </a:ext>
            </a:extLst>
          </p:cNvPr>
          <p:cNvCxnSpPr>
            <a:stCxn id="3" idx="1"/>
          </p:cNvCxnSpPr>
          <p:nvPr/>
        </p:nvCxnSpPr>
        <p:spPr>
          <a:xfrm flipH="1">
            <a:off x="4658061" y="3429000"/>
            <a:ext cx="3349864" cy="102466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034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D8CB002F-2FAD-6983-5831-9EE523D889A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624" r="-1262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5620C-833A-599A-F523-17FA6C9AC1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go live, first click the arrow to open the menu. Then click Publish.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09C690-3016-CBFC-977D-E1B37C4A141F}"/>
              </a:ext>
            </a:extLst>
          </p:cNvPr>
          <p:cNvSpPr/>
          <p:nvPr/>
        </p:nvSpPr>
        <p:spPr>
          <a:xfrm>
            <a:off x="6096000" y="6045798"/>
            <a:ext cx="455407" cy="68848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037E9C-3DE5-125F-6608-E13717C4234C}"/>
              </a:ext>
            </a:extLst>
          </p:cNvPr>
          <p:cNvSpPr/>
          <p:nvPr/>
        </p:nvSpPr>
        <p:spPr>
          <a:xfrm>
            <a:off x="1215614" y="4776395"/>
            <a:ext cx="1376979" cy="60242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94414C1-A5C4-9EC6-D141-2F36C562B512}"/>
              </a:ext>
            </a:extLst>
          </p:cNvPr>
          <p:cNvCxnSpPr>
            <a:stCxn id="5" idx="3"/>
          </p:cNvCxnSpPr>
          <p:nvPr/>
        </p:nvCxnSpPr>
        <p:spPr>
          <a:xfrm flipH="1">
            <a:off x="6551407" y="3429000"/>
            <a:ext cx="1456518" cy="250922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FB81FED-30AC-7233-9027-F64829271E47}"/>
              </a:ext>
            </a:extLst>
          </p:cNvPr>
          <p:cNvCxnSpPr/>
          <p:nvPr/>
        </p:nvCxnSpPr>
        <p:spPr>
          <a:xfrm flipH="1" flipV="1">
            <a:off x="2689412" y="5163671"/>
            <a:ext cx="3406588" cy="1215614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570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70CD293-6B6D-4BFF-D5F2-C9D281F24CC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" r="474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601FA-3D39-AF11-B108-15F622EE17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 View live to open your webpage and see what you created.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2C7B1E-DDF9-D1F4-50A3-39484F0927FE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4847771" y="1146627"/>
            <a:ext cx="3160154" cy="228237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9E7927E-2988-3175-660D-9BFD2282075E}"/>
              </a:ext>
            </a:extLst>
          </p:cNvPr>
          <p:cNvSpPr/>
          <p:nvPr/>
        </p:nvSpPr>
        <p:spPr>
          <a:xfrm>
            <a:off x="4107542" y="319314"/>
            <a:ext cx="1335314" cy="62411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0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3CFC1EF3-AAE2-8B4A-70B9-710D703C1E8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6606" b="-634235"/>
          <a:stretch/>
        </p:blipFill>
        <p:spPr>
          <a:xfrm>
            <a:off x="-1" y="0"/>
            <a:ext cx="8007926" cy="6857999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7525C-CC4B-CE67-E314-E3C5352ADE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Dark background theme at the top.</a:t>
            </a:r>
          </a:p>
          <a:p>
            <a:r>
              <a:rPr lang="en-US" dirty="0"/>
              <a:t>And our Light background theme</a:t>
            </a:r>
          </a:p>
          <a:p>
            <a:r>
              <a:rPr lang="en-US" dirty="0"/>
              <a:t>We will get to the contents on the banner later.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2A1611-C460-DE9F-B1A1-93E8937F02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131006"/>
            <a:ext cx="8007925" cy="929063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3CF0A6-C3DA-D1E6-E088-B723830258BD}"/>
              </a:ext>
            </a:extLst>
          </p:cNvPr>
          <p:cNvCxnSpPr/>
          <p:nvPr/>
        </p:nvCxnSpPr>
        <p:spPr>
          <a:xfrm flipH="1" flipV="1">
            <a:off x="5271247" y="2022438"/>
            <a:ext cx="2736677" cy="26894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0454F8B-9954-BA4E-1E83-5B8425D3D691}"/>
              </a:ext>
            </a:extLst>
          </p:cNvPr>
          <p:cNvCxnSpPr>
            <a:stCxn id="3" idx="1"/>
          </p:cNvCxnSpPr>
          <p:nvPr/>
        </p:nvCxnSpPr>
        <p:spPr>
          <a:xfrm flipH="1">
            <a:off x="6096000" y="3429000"/>
            <a:ext cx="1911925" cy="83102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144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55033BA8-0324-C7E0-3E1E-9B88690EF73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640" r="-2064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9DDF6-E1DE-A5A4-BA64-63FB227BD0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Below Background theme, you can select when or for whom the block will be shown.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Always: Will always show.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out: Only shows when viewer is logged out.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in: Only shows when viewer is logged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customer: Only shows when viewer is a customer.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staff: Only shows if viewer is a staff.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admin: Only shows when viewer is an admin. </a:t>
            </a:r>
          </a:p>
        </p:txBody>
      </p:sp>
    </p:spTree>
    <p:extLst>
      <p:ext uri="{BB962C8B-B14F-4D97-AF65-F5344CB8AC3E}">
        <p14:creationId xmlns:p14="http://schemas.microsoft.com/office/powerpoint/2010/main" val="56583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3A7EB440-A466-A114-A79E-4CAB1AB33AA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14" r="-211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F8BD6-C128-D8E4-9275-E0C66F5D24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Show block you can write a Title.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9123AB-8F20-DD6E-250A-64A1267E6C24}"/>
              </a:ext>
            </a:extLst>
          </p:cNvPr>
          <p:cNvSpPr/>
          <p:nvPr/>
        </p:nvSpPr>
        <p:spPr>
          <a:xfrm>
            <a:off x="1473798" y="4260028"/>
            <a:ext cx="4528969" cy="80682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893B495-D65C-DF33-0725-35161B77D148}"/>
              </a:ext>
            </a:extLst>
          </p:cNvPr>
          <p:cNvCxnSpPr>
            <a:stCxn id="5" idx="3"/>
          </p:cNvCxnSpPr>
          <p:nvPr/>
        </p:nvCxnSpPr>
        <p:spPr>
          <a:xfrm flipH="1">
            <a:off x="6096000" y="3429000"/>
            <a:ext cx="1911925" cy="74496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08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ghtwave3D">
      <a:dk1>
        <a:sysClr val="windowText" lastClr="000000"/>
      </a:dk1>
      <a:lt1>
        <a:srgbClr val="F7F5ED"/>
      </a:lt1>
      <a:dk2>
        <a:srgbClr val="44546A"/>
      </a:dk2>
      <a:lt2>
        <a:srgbClr val="E7E6E6"/>
      </a:lt2>
      <a:accent1>
        <a:srgbClr val="000000"/>
      </a:accent1>
      <a:accent2>
        <a:srgbClr val="F7F5ED"/>
      </a:accent2>
      <a:accent3>
        <a:srgbClr val="333333"/>
      </a:accent3>
      <a:accent4>
        <a:srgbClr val="CCCCCC"/>
      </a:accent4>
      <a:accent5>
        <a:srgbClr val="F2A900"/>
      </a:accent5>
      <a:accent6>
        <a:srgbClr val="0079C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chemeClr val="accent5"/>
          </a:solidFill>
        </a:ln>
        <a:effectLst/>
      </a:spPr>
      <a:bodyPr lIns="91440" tIns="45720"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88900" cap="rnd" cmpd="sng" algn="ctr"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50000" t="130000" r="50000" b="-30000"/>
            </a:path>
            <a:tileRect/>
          </a:gradFill>
          <a:prstDash val="solid"/>
          <a:round/>
          <a:headEnd type="none" w="med" len="med"/>
          <a:tailEnd type="arrow" w="med" len="med"/>
        </a:ln>
        <a:effectLst>
          <a:outerShdw blurRad="50800" dist="38100" dir="5400000" algn="t" rotWithShape="0">
            <a:schemeClr val="accent1">
              <a:alpha val="40000"/>
            </a:schemeClr>
          </a:outerShdw>
        </a:effectLst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374</Words>
  <Application>Microsoft Office PowerPoint</Application>
  <PresentationFormat>Widescreen</PresentationFormat>
  <Paragraphs>30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Guide for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Block</dc:title>
  <dc:creator>Michael Lundager</dc:creator>
  <cp:lastModifiedBy>Michael Lundager</cp:lastModifiedBy>
  <cp:revision>124</cp:revision>
  <dcterms:created xsi:type="dcterms:W3CDTF">2023-11-16T12:05:29Z</dcterms:created>
  <dcterms:modified xsi:type="dcterms:W3CDTF">2023-11-20T09:27:16Z</dcterms:modified>
</cp:coreProperties>
</file>