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86" r:id="rId6"/>
    <p:sldId id="262" r:id="rId7"/>
    <p:sldId id="285" r:id="rId8"/>
    <p:sldId id="282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Counter percentage bar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60787D3-9A55-7DC5-E276-087651BE31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9476" b="-43947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7FD7D-7354-8356-2E63-AA19F22BD6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3B9C07-E709-B1B8-5608-300682EF73AA}"/>
              </a:ext>
            </a:extLst>
          </p:cNvPr>
          <p:cNvSpPr/>
          <p:nvPr/>
        </p:nvSpPr>
        <p:spPr>
          <a:xfrm>
            <a:off x="86064" y="3173506"/>
            <a:ext cx="1882586" cy="25549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365FE37-D00F-77D6-E575-2EE4B93F9319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2065468" y="3334871"/>
            <a:ext cx="5942457" cy="9412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085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DEE3F7A-5034-697E-1636-B195C6BB6B9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658" r="-6765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A5AC2-7E2E-B457-821F-18DD1C94CF8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Choose color for your title. Let’s make it Light Grey.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DF39E4-9570-BB51-B224-9312EB3428F6}"/>
              </a:ext>
            </a:extLst>
          </p:cNvPr>
          <p:cNvSpPr/>
          <p:nvPr/>
        </p:nvSpPr>
        <p:spPr>
          <a:xfrm>
            <a:off x="2506532" y="2183802"/>
            <a:ext cx="3012141" cy="457200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F4A067-4F74-F3CB-4E00-FB93119AD50A}"/>
              </a:ext>
            </a:extLst>
          </p:cNvPr>
          <p:cNvCxnSpPr>
            <a:stCxn id="5" idx="3"/>
          </p:cNvCxnSpPr>
          <p:nvPr/>
        </p:nvCxnSpPr>
        <p:spPr>
          <a:xfrm flipH="1">
            <a:off x="5637007" y="3429000"/>
            <a:ext cx="2370918" cy="169164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027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F55DB9A-D14A-BEAA-6B1E-D54D1B86809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6389" b="-49638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FD70F-0826-02B6-69AB-B54270F72A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is now Light Grey in color.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BAC87-11AA-70BD-9A29-1A7DE7C939BF}"/>
              </a:ext>
            </a:extLst>
          </p:cNvPr>
          <p:cNvSpPr/>
          <p:nvPr/>
        </p:nvSpPr>
        <p:spPr>
          <a:xfrm>
            <a:off x="0" y="3162748"/>
            <a:ext cx="1925619" cy="26625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AE37E5-EFDA-94EE-6CE2-67C236C8A6B7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2022438" y="3324113"/>
            <a:ext cx="5985487" cy="10488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61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DA747A-0521-7D9A-9A0F-74A112F3140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5" r="-320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45826-E7E3-7CF6-5ED4-B7F3EED697D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title you can set Percentage.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4DA241-0A13-AF78-5344-7E46A15E9144}"/>
              </a:ext>
            </a:extLst>
          </p:cNvPr>
          <p:cNvSpPr/>
          <p:nvPr/>
        </p:nvSpPr>
        <p:spPr>
          <a:xfrm>
            <a:off x="978946" y="4292301"/>
            <a:ext cx="1140310" cy="106500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B809F9-AC07-5235-7419-AD275C210AC6}"/>
              </a:ext>
            </a:extLst>
          </p:cNvPr>
          <p:cNvCxnSpPr>
            <a:stCxn id="3" idx="1"/>
          </p:cNvCxnSpPr>
          <p:nvPr/>
        </p:nvCxnSpPr>
        <p:spPr>
          <a:xfrm flipH="1">
            <a:off x="2248348" y="3429000"/>
            <a:ext cx="5759577" cy="125057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83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DB44C7C-9D8A-4134-38D2-BC4F57D63A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0954" b="-48095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474A3-693B-ACC0-C000-ADF8AD162A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75% showing up in number, and the yellow bar beneath the title is now 75% of the width.</a:t>
            </a:r>
          </a:p>
        </p:txBody>
      </p:sp>
    </p:spTree>
    <p:extLst>
      <p:ext uri="{BB962C8B-B14F-4D97-AF65-F5344CB8AC3E}">
        <p14:creationId xmlns:p14="http://schemas.microsoft.com/office/powerpoint/2010/main" val="29932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3D5828D-7455-C011-7CC2-E709BDAE954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138" r="-3313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69290-72A7-063F-0F64-92DACFF9B3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Percentage you can Choose color for percentage count. Let’s make it White.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52E3B-0494-F2EC-6074-3511A50B8887}"/>
              </a:ext>
            </a:extLst>
          </p:cNvPr>
          <p:cNvSpPr/>
          <p:nvPr/>
        </p:nvSpPr>
        <p:spPr>
          <a:xfrm>
            <a:off x="1785769" y="1516827"/>
            <a:ext cx="3302598" cy="510988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8F50101-6E54-6334-CD87-9AD3E941B0D7}"/>
              </a:ext>
            </a:extLst>
          </p:cNvPr>
          <p:cNvCxnSpPr>
            <a:stCxn id="5" idx="3"/>
          </p:cNvCxnSpPr>
          <p:nvPr/>
        </p:nvCxnSpPr>
        <p:spPr>
          <a:xfrm flipH="1">
            <a:off x="5195944" y="3429000"/>
            <a:ext cx="2811981" cy="58360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919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ADB99196-3098-1A43-A37C-189E4168F2A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6045" b="-61604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90097-8C4E-2530-2440-8FEF723715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Percentage is now shown in White.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4C3D1F-9D17-5A2E-8169-7E51EDE2372F}"/>
              </a:ext>
            </a:extLst>
          </p:cNvPr>
          <p:cNvSpPr/>
          <p:nvPr/>
        </p:nvSpPr>
        <p:spPr>
          <a:xfrm>
            <a:off x="7627171" y="3216538"/>
            <a:ext cx="301216" cy="32272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7F38BA4-4BF3-20C3-0EC1-CD01ECA6B59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991" r="-4199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12967-1954-B53A-97FD-4F8F25B251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percentage count you can Choose color for percentage bar. Let’s make it Blue (logo).</a:t>
            </a:r>
          </a:p>
        </p:txBody>
      </p:sp>
    </p:spTree>
    <p:extLst>
      <p:ext uri="{BB962C8B-B14F-4D97-AF65-F5344CB8AC3E}">
        <p14:creationId xmlns:p14="http://schemas.microsoft.com/office/powerpoint/2010/main" val="3463220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1397776-33B2-2B00-4EC4-5C6F23641EF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4525" b="-51452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54D76-805A-BCBB-26C7-C62744698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Percentage bar is now shown in a blue color.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A7001F-BDF0-D2F1-5626-D1E4BD0DFA76}"/>
              </a:ext>
            </a:extLst>
          </p:cNvPr>
          <p:cNvSpPr/>
          <p:nvPr/>
        </p:nvSpPr>
        <p:spPr>
          <a:xfrm>
            <a:off x="21516" y="3429000"/>
            <a:ext cx="6013525" cy="21784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3F4E697-7EA1-72AB-0B4D-AF25D0A96B75}"/>
              </a:ext>
            </a:extLst>
          </p:cNvPr>
          <p:cNvCxnSpPr>
            <a:stCxn id="3" idx="1"/>
          </p:cNvCxnSpPr>
          <p:nvPr/>
        </p:nvCxnSpPr>
        <p:spPr>
          <a:xfrm flipH="1">
            <a:off x="6196405" y="3429000"/>
            <a:ext cx="1811520" cy="8875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068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phone&#10;&#10;Description automatically generated">
            <a:extLst>
              <a:ext uri="{FF2B5EF4-FFF2-40B4-BE49-F238E27FC236}">
                <a16:creationId xmlns:a16="http://schemas.microsoft.com/office/drawing/2014/main" id="{4B8316D5-35BC-27ED-D0E5-09191097AB9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656" r="-3265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C0284-E494-8D5B-01C0-72CD5EF9663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add another item by clicking the plus icon.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ABD6D81E-7B73-35BC-E7E8-ECF67268D59B}"/>
              </a:ext>
            </a:extLst>
          </p:cNvPr>
          <p:cNvSpPr>
            <a:spLocks noChangeAspect="1"/>
          </p:cNvSpPr>
          <p:nvPr/>
        </p:nvSpPr>
        <p:spPr>
          <a:xfrm>
            <a:off x="3406786" y="3129435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F7152DD-51DB-5E50-A524-549DB6AC8934}"/>
              </a:ext>
            </a:extLst>
          </p:cNvPr>
          <p:cNvCxnSpPr>
            <a:stCxn id="3" idx="1"/>
          </p:cNvCxnSpPr>
          <p:nvPr/>
        </p:nvCxnSpPr>
        <p:spPr>
          <a:xfrm flipH="1">
            <a:off x="4399878" y="3429000"/>
            <a:ext cx="3608047" cy="15763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41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172" r="-3717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Counter percentage bar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148141" y="52748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151991" y="645459"/>
            <a:ext cx="4855934" cy="278354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3745338" y="4181350"/>
            <a:ext cx="1902428" cy="58714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</p:cNvCxnSpPr>
          <p:nvPr/>
        </p:nvCxnSpPr>
        <p:spPr>
          <a:xfrm>
            <a:off x="2605341" y="1019896"/>
            <a:ext cx="1218509" cy="278701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4342D11-F1B3-7863-A85B-70A9F30D2B2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051" r="-6505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DD497-87A2-D267-2E3C-6C1E16F3AC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like before.</a:t>
            </a:r>
          </a:p>
        </p:txBody>
      </p:sp>
    </p:spTree>
    <p:extLst>
      <p:ext uri="{BB962C8B-B14F-4D97-AF65-F5344CB8AC3E}">
        <p14:creationId xmlns:p14="http://schemas.microsoft.com/office/powerpoint/2010/main" val="3397799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6724CB6-6EF7-F9B0-FFC1-AAA5911FB2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2773" b="-55277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C2195-05FD-9C24-8A2C-51D2A826DB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new item.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A9C16F-845C-7BE6-8319-44245EC30305}"/>
              </a:ext>
            </a:extLst>
          </p:cNvPr>
          <p:cNvSpPr/>
          <p:nvPr/>
        </p:nvSpPr>
        <p:spPr>
          <a:xfrm>
            <a:off x="4019128" y="3151991"/>
            <a:ext cx="3930775" cy="47333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1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AB197F87-D338-A582-424D-F0D104DF128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50" r="-365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913E5-7B7C-5612-9A32-F5960D2422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a Title. This will not be shown on HTML page, but will give your block a Title in the admin.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2AD265-049D-D5A4-7890-7CD03B653C93}"/>
              </a:ext>
            </a:extLst>
          </p:cNvPr>
          <p:cNvSpPr/>
          <p:nvPr/>
        </p:nvSpPr>
        <p:spPr>
          <a:xfrm>
            <a:off x="1957892" y="3055172"/>
            <a:ext cx="5368066" cy="9359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91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E3281851-8A6F-E9AA-87BD-909837243A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69" r="-1506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B7FF2-D9F4-3D35-A470-42500FC4B1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set Background theme.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957502-7FCC-5290-4E92-1CA852F3723D}"/>
              </a:ext>
            </a:extLst>
          </p:cNvPr>
          <p:cNvSpPr/>
          <p:nvPr/>
        </p:nvSpPr>
        <p:spPr>
          <a:xfrm>
            <a:off x="1140311" y="2969111"/>
            <a:ext cx="3377901" cy="311971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7B591B-8325-2D2F-CFAD-E70FA0CF53ED}"/>
              </a:ext>
            </a:extLst>
          </p:cNvPr>
          <p:cNvCxnSpPr>
            <a:stCxn id="3" idx="1"/>
          </p:cNvCxnSpPr>
          <p:nvPr/>
        </p:nvCxnSpPr>
        <p:spPr>
          <a:xfrm flipH="1">
            <a:off x="4658061" y="3429000"/>
            <a:ext cx="3349864" cy="102466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03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8CB002F-2FAD-6983-5831-9EE523D889A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624" r="-1262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5620C-833A-599A-F523-17FA6C9AC1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live,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09C690-3016-CBFC-977D-E1B37C4A141F}"/>
              </a:ext>
            </a:extLst>
          </p:cNvPr>
          <p:cNvSpPr/>
          <p:nvPr/>
        </p:nvSpPr>
        <p:spPr>
          <a:xfrm>
            <a:off x="6096000" y="6045798"/>
            <a:ext cx="455407" cy="68848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037E9C-3DE5-125F-6608-E13717C4234C}"/>
              </a:ext>
            </a:extLst>
          </p:cNvPr>
          <p:cNvSpPr/>
          <p:nvPr/>
        </p:nvSpPr>
        <p:spPr>
          <a:xfrm>
            <a:off x="1215614" y="4776395"/>
            <a:ext cx="1376979" cy="60242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4414C1-A5C4-9EC6-D141-2F36C562B512}"/>
              </a:ext>
            </a:extLst>
          </p:cNvPr>
          <p:cNvCxnSpPr>
            <a:stCxn id="5" idx="3"/>
          </p:cNvCxnSpPr>
          <p:nvPr/>
        </p:nvCxnSpPr>
        <p:spPr>
          <a:xfrm flipH="1">
            <a:off x="6551407" y="3429000"/>
            <a:ext cx="1456518" cy="250922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FB81FED-30AC-7233-9027-F64829271E47}"/>
              </a:ext>
            </a:extLst>
          </p:cNvPr>
          <p:cNvCxnSpPr/>
          <p:nvPr/>
        </p:nvCxnSpPr>
        <p:spPr>
          <a:xfrm flipH="1" flipV="1">
            <a:off x="2689412" y="5163671"/>
            <a:ext cx="3406588" cy="121561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57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3CFC1EF3-AAE2-8B4A-70B9-710D703C1E8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6606" b="-634235"/>
          <a:stretch/>
        </p:blipFill>
        <p:spPr>
          <a:xfrm>
            <a:off x="-1" y="0"/>
            <a:ext cx="8007926" cy="6857999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7525C-CC4B-CE67-E314-E3C5352ADE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Dark background theme at the top.</a:t>
            </a:r>
          </a:p>
          <a:p>
            <a:r>
              <a:rPr lang="en-US" dirty="0"/>
              <a:t>And our Light background theme</a:t>
            </a:r>
          </a:p>
          <a:p>
            <a:r>
              <a:rPr lang="en-US" dirty="0"/>
              <a:t>We will get to the contents on the banner later.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2A1611-C460-DE9F-B1A1-93E8937F0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31006"/>
            <a:ext cx="8007925" cy="929063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3CF0A6-C3DA-D1E6-E088-B723830258BD}"/>
              </a:ext>
            </a:extLst>
          </p:cNvPr>
          <p:cNvCxnSpPr/>
          <p:nvPr/>
        </p:nvCxnSpPr>
        <p:spPr>
          <a:xfrm flipH="1" flipV="1">
            <a:off x="5271247" y="2022438"/>
            <a:ext cx="2736677" cy="26894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0454F8B-9954-BA4E-1E83-5B8425D3D691}"/>
              </a:ext>
            </a:extLst>
          </p:cNvPr>
          <p:cNvCxnSpPr>
            <a:stCxn id="3" idx="1"/>
          </p:cNvCxnSpPr>
          <p:nvPr/>
        </p:nvCxnSpPr>
        <p:spPr>
          <a:xfrm flipH="1">
            <a:off x="6096000" y="3429000"/>
            <a:ext cx="1911925" cy="83102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14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A7EB440-A466-A114-A79E-4CAB1AB33AA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14" r="-21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F8BD6-C128-D8E4-9275-E0C66F5D24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write a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9123AB-8F20-DD6E-250A-64A1267E6C24}"/>
              </a:ext>
            </a:extLst>
          </p:cNvPr>
          <p:cNvSpPr/>
          <p:nvPr/>
        </p:nvSpPr>
        <p:spPr>
          <a:xfrm>
            <a:off x="1473798" y="4260028"/>
            <a:ext cx="4528969" cy="80682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93B495-D65C-DF33-0725-35161B77D148}"/>
              </a:ext>
            </a:extLst>
          </p:cNvPr>
          <p:cNvCxnSpPr>
            <a:stCxn id="5" idx="3"/>
          </p:cNvCxnSpPr>
          <p:nvPr/>
        </p:nvCxnSpPr>
        <p:spPr>
          <a:xfrm flipH="1">
            <a:off x="6096000" y="3429000"/>
            <a:ext cx="1911925" cy="74496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0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374</Words>
  <Application>Microsoft Office PowerPoint</Application>
  <PresentationFormat>Widescreen</PresentationFormat>
  <Paragraphs>30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124</cp:revision>
  <dcterms:created xsi:type="dcterms:W3CDTF">2023-11-16T12:05:29Z</dcterms:created>
  <dcterms:modified xsi:type="dcterms:W3CDTF">2023-11-20T09:27:16Z</dcterms:modified>
</cp:coreProperties>
</file>