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62" r:id="rId7"/>
    <p:sldId id="287" r:id="rId8"/>
    <p:sldId id="288" r:id="rId9"/>
    <p:sldId id="289" r:id="rId10"/>
    <p:sldId id="282" r:id="rId11"/>
    <p:sldId id="290" r:id="rId12"/>
    <p:sldId id="260" r:id="rId13"/>
    <p:sldId id="257" r:id="rId14"/>
    <p:sldId id="258" r:id="rId15"/>
    <p:sldId id="25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awesome.com/search?o=r&amp;m=free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Counter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29FB5C8-A24E-DE14-3472-A783981FC0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2" r="-411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BC034-13D9-1A9B-D8C8-DCA718D93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you can select an Icon.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ECF0A-54EE-991B-3F66-7C697E98D05A}"/>
              </a:ext>
            </a:extLst>
          </p:cNvPr>
          <p:cNvSpPr/>
          <p:nvPr/>
        </p:nvSpPr>
        <p:spPr>
          <a:xfrm>
            <a:off x="1054249" y="3291840"/>
            <a:ext cx="3270325" cy="186107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8432E9-7189-FDF8-1D35-78F86D1A5C57}"/>
              </a:ext>
            </a:extLst>
          </p:cNvPr>
          <p:cNvCxnSpPr>
            <a:stCxn id="3" idx="1"/>
          </p:cNvCxnSpPr>
          <p:nvPr/>
        </p:nvCxnSpPr>
        <p:spPr>
          <a:xfrm flipH="1">
            <a:off x="4518212" y="3429000"/>
            <a:ext cx="3489713" cy="6804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1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831AB59-BFD0-1828-3E79-2163A40DE8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90" b="-10119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31738-F043-1BC2-C914-EDB8BDBC6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find icons go to: </a:t>
            </a:r>
            <a:r>
              <a:rPr lang="en-US" dirty="0">
                <a:hlinkClick r:id="rId3"/>
              </a:rPr>
              <a:t>https://fontawesome.com/search?o=r&amp;m=free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right lower side of the top section, you can select icon version. Select version 5.15.4.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8F2E9-817B-D396-843C-0AE48FCC317D}"/>
              </a:ext>
            </a:extLst>
          </p:cNvPr>
          <p:cNvSpPr/>
          <p:nvPr/>
        </p:nvSpPr>
        <p:spPr>
          <a:xfrm>
            <a:off x="7024743" y="3429000"/>
            <a:ext cx="929391" cy="84178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8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BB307B9-3C71-E207-7E7B-7AD72C264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193" b="-4919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045A7-2054-04E9-2C63-1081FE740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top you can search for an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A469C-5F2D-54E8-A9D0-C3C7AB80EE3F}"/>
              </a:ext>
            </a:extLst>
          </p:cNvPr>
          <p:cNvSpPr/>
          <p:nvPr/>
        </p:nvSpPr>
        <p:spPr>
          <a:xfrm>
            <a:off x="1613648" y="1818042"/>
            <a:ext cx="4862458" cy="49485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0E75CE-0796-DBF0-BD3C-7B2BD38ED198}"/>
              </a:ext>
            </a:extLst>
          </p:cNvPr>
          <p:cNvCxnSpPr/>
          <p:nvPr/>
        </p:nvCxnSpPr>
        <p:spPr>
          <a:xfrm flipH="1" flipV="1">
            <a:off x="3948056" y="2431228"/>
            <a:ext cx="4059869" cy="188258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863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BB307B9-3C71-E207-7E7B-7AD72C264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50" b="-6005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045A7-2054-04E9-2C63-1081FE7403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When you find an icon click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A469C-5F2D-54E8-A9D0-C3C7AB80EE3F}"/>
              </a:ext>
            </a:extLst>
          </p:cNvPr>
          <p:cNvSpPr/>
          <p:nvPr/>
        </p:nvSpPr>
        <p:spPr>
          <a:xfrm>
            <a:off x="1387736" y="4087908"/>
            <a:ext cx="796065" cy="71000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0E75CE-0796-DBF0-BD3C-7B2BD38ED19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91379" y="3429000"/>
            <a:ext cx="5716546" cy="89557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294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BE812C5-A035-4034-9506-4FA28F06D2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57" b="-4655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0229B-02CE-53C1-3B3F-E61D5170B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window pop up, where you can see the code, you need to use in the Icon field. Here the code is:</a:t>
            </a:r>
          </a:p>
          <a:p>
            <a:r>
              <a:rPr lang="en-US" dirty="0" err="1"/>
              <a:t>fas</a:t>
            </a:r>
            <a:r>
              <a:rPr lang="en-US" dirty="0"/>
              <a:t> fa-clock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F5314-4A8C-3314-088B-04AD79EB743B}"/>
              </a:ext>
            </a:extLst>
          </p:cNvPr>
          <p:cNvSpPr/>
          <p:nvPr/>
        </p:nvSpPr>
        <p:spPr>
          <a:xfrm>
            <a:off x="172122" y="4722607"/>
            <a:ext cx="2237591" cy="39803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80A8BA-F97E-F5A2-7854-99AEC8F18C3D}"/>
              </a:ext>
            </a:extLst>
          </p:cNvPr>
          <p:cNvCxnSpPr>
            <a:stCxn id="5" idx="3"/>
          </p:cNvCxnSpPr>
          <p:nvPr/>
        </p:nvCxnSpPr>
        <p:spPr>
          <a:xfrm flipH="1">
            <a:off x="2517289" y="3429000"/>
            <a:ext cx="5490636" cy="129360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9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B7211B6-DFAE-368D-A37A-3842D6C1EB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27" r="-1242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8CE5E-6D7A-9063-F0E8-F273F4C428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Insert the Icon code into the Icon text field.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36C0E-68ED-5CBE-FD8A-E135D3FE058A}"/>
              </a:ext>
            </a:extLst>
          </p:cNvPr>
          <p:cNvSpPr/>
          <p:nvPr/>
        </p:nvSpPr>
        <p:spPr>
          <a:xfrm>
            <a:off x="1936376" y="3614569"/>
            <a:ext cx="3539266" cy="13662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7D4B56-A195-AF35-8D8D-40A4EDF247FB}"/>
              </a:ext>
            </a:extLst>
          </p:cNvPr>
          <p:cNvCxnSpPr>
            <a:stCxn id="5" idx="3"/>
          </p:cNvCxnSpPr>
          <p:nvPr/>
        </p:nvCxnSpPr>
        <p:spPr>
          <a:xfrm flipH="1">
            <a:off x="5604734" y="3429000"/>
            <a:ext cx="2403191" cy="84178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87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creen with yellow numbers and a clock&#10;&#10;Description automatically generated">
            <a:extLst>
              <a:ext uri="{FF2B5EF4-FFF2-40B4-BE49-F238E27FC236}">
                <a16:creationId xmlns:a16="http://schemas.microsoft.com/office/drawing/2014/main" id="{8FCF77AA-ED51-0CEF-4FD7-E7E1C5A70D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780" b="-196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0F225-4728-9ECA-41E0-E5C0A319E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Icon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E29A95-6769-9825-14B5-3E67E53EBD02}"/>
              </a:ext>
            </a:extLst>
          </p:cNvPr>
          <p:cNvSpPr/>
          <p:nvPr/>
        </p:nvSpPr>
        <p:spPr>
          <a:xfrm>
            <a:off x="3055172" y="2850776"/>
            <a:ext cx="613186" cy="48409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02CB24-E0CE-9944-38F7-9D0EC38F606D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823850" y="3108960"/>
            <a:ext cx="4184075" cy="32004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16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1F3B5C7-E35E-D303-4196-B3EC2E4541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61" r="-1076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86050-245C-22F2-349E-44CC917017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Icon you can write a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F5045-4EF7-127B-2550-E9517D1A3725}"/>
              </a:ext>
            </a:extLst>
          </p:cNvPr>
          <p:cNvSpPr/>
          <p:nvPr/>
        </p:nvSpPr>
        <p:spPr>
          <a:xfrm>
            <a:off x="1688951" y="4141694"/>
            <a:ext cx="4407049" cy="103273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B5DCE8-7042-8565-0367-B87F520E0AA9}"/>
              </a:ext>
            </a:extLst>
          </p:cNvPr>
          <p:cNvCxnSpPr>
            <a:stCxn id="5" idx="3"/>
          </p:cNvCxnSpPr>
          <p:nvPr/>
        </p:nvCxnSpPr>
        <p:spPr>
          <a:xfrm flipH="1">
            <a:off x="6207162" y="3429000"/>
            <a:ext cx="1800763" cy="107845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54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ck and numbers on a black background&#10;&#10;Description automatically generated">
            <a:extLst>
              <a:ext uri="{FF2B5EF4-FFF2-40B4-BE49-F238E27FC236}">
                <a16:creationId xmlns:a16="http://schemas.microsoft.com/office/drawing/2014/main" id="{BB37DB3E-FF33-F3A2-833F-00D7200883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880" b="-2568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465C9-A3C1-8951-ED86-AC3529341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beneath the number 25.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4632A-C435-F8DA-7173-FF465E9CCA05}"/>
              </a:ext>
            </a:extLst>
          </p:cNvPr>
          <p:cNvSpPr/>
          <p:nvPr/>
        </p:nvSpPr>
        <p:spPr>
          <a:xfrm>
            <a:off x="3216536" y="3743661"/>
            <a:ext cx="666975" cy="20439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9BA2B2-A734-AF5D-2DF9-45BE5DE95F78}"/>
              </a:ext>
            </a:extLst>
          </p:cNvPr>
          <p:cNvCxnSpPr>
            <a:stCxn id="3" idx="1"/>
          </p:cNvCxnSpPr>
          <p:nvPr/>
        </p:nvCxnSpPr>
        <p:spPr>
          <a:xfrm flipH="1">
            <a:off x="4066391" y="3429000"/>
            <a:ext cx="3941534" cy="31466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6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search bar&#10;&#10;Description automatically generated">
            <a:extLst>
              <a:ext uri="{FF2B5EF4-FFF2-40B4-BE49-F238E27FC236}">
                <a16:creationId xmlns:a16="http://schemas.microsoft.com/office/drawing/2014/main" id="{38B179B1-9974-C237-9955-9662CB0A7B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18" r="-3931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94710-1D49-BB8C-0FFC-047914395D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Counter to begin creating.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122B30C6-C651-747A-F56D-51BAAA1C08C6}"/>
              </a:ext>
            </a:extLst>
          </p:cNvPr>
          <p:cNvSpPr>
            <a:spLocks noChangeAspect="1"/>
          </p:cNvSpPr>
          <p:nvPr/>
        </p:nvSpPr>
        <p:spPr>
          <a:xfrm>
            <a:off x="2191172" y="100119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35D61B-53EC-CD28-F3A8-240909E83DB8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105572" y="763793"/>
            <a:ext cx="4902353" cy="266520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B1EC860-0A16-C708-E668-53EA8A67B817}"/>
              </a:ext>
            </a:extLst>
          </p:cNvPr>
          <p:cNvSpPr/>
          <p:nvPr/>
        </p:nvSpPr>
        <p:spPr>
          <a:xfrm>
            <a:off x="1871831" y="3636085"/>
            <a:ext cx="1129553" cy="46257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409802-CB7A-953F-BE16-9DB020D94E16}"/>
              </a:ext>
            </a:extLst>
          </p:cNvPr>
          <p:cNvCxnSpPr>
            <a:stCxn id="6" idx="4"/>
          </p:cNvCxnSpPr>
          <p:nvPr/>
        </p:nvCxnSpPr>
        <p:spPr>
          <a:xfrm flipH="1">
            <a:off x="2377440" y="1014519"/>
            <a:ext cx="270932" cy="25247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43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56295B9E-1624-EAE0-9AA9-5A7A0F6305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9" r="-479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0908B-09F2-73EA-168E-2AD283EE91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set How much are we counting to?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8BBA12-7A07-00C2-A956-F50C8923BDD1}"/>
              </a:ext>
            </a:extLst>
          </p:cNvPr>
          <p:cNvSpPr/>
          <p:nvPr/>
        </p:nvSpPr>
        <p:spPr>
          <a:xfrm>
            <a:off x="1161826" y="3668358"/>
            <a:ext cx="1269402" cy="11618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AE0D18-311C-3266-6B84-37688F4F0603}"/>
              </a:ext>
            </a:extLst>
          </p:cNvPr>
          <p:cNvCxnSpPr>
            <a:stCxn id="5" idx="3"/>
          </p:cNvCxnSpPr>
          <p:nvPr/>
        </p:nvCxnSpPr>
        <p:spPr>
          <a:xfrm flipH="1">
            <a:off x="2560320" y="3429000"/>
            <a:ext cx="5447605" cy="75572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70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ck and numbers on a black background&#10;&#10;Description automatically generated">
            <a:extLst>
              <a:ext uri="{FF2B5EF4-FFF2-40B4-BE49-F238E27FC236}">
                <a16:creationId xmlns:a16="http://schemas.microsoft.com/office/drawing/2014/main" id="{4E192B94-3D42-82F5-96B2-0803484E8B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575" b="-502508"/>
          <a:stretch/>
        </p:blipFill>
        <p:spPr>
          <a:xfrm>
            <a:off x="-1" y="0"/>
            <a:ext cx="8007926" cy="6857999"/>
          </a:xfrm>
        </p:spPr>
      </p:pic>
      <p:pic>
        <p:nvPicPr>
          <p:cNvPr id="7" name="Picture 6" descr="A clock and numbers on a black background&#10;&#10;Description automatically generated">
            <a:extLst>
              <a:ext uri="{FF2B5EF4-FFF2-40B4-BE49-F238E27FC236}">
                <a16:creationId xmlns:a16="http://schemas.microsoft.com/office/drawing/2014/main" id="{9BD18B6C-95C9-B7AF-A1F8-9DC3D0D6A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896"/>
            <a:ext cx="8007925" cy="10298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B1A6-8E38-CAC0-B50E-D95DDA656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Counter count from 0 to 24.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041C62-E22D-0F61-3C11-2600A1817D0B}"/>
              </a:ext>
            </a:extLst>
          </p:cNvPr>
          <p:cNvSpPr/>
          <p:nvPr/>
        </p:nvSpPr>
        <p:spPr>
          <a:xfrm>
            <a:off x="3399416" y="1268260"/>
            <a:ext cx="333488" cy="2593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71160-7A8F-B332-C68E-A6DE367FF1FB}"/>
              </a:ext>
            </a:extLst>
          </p:cNvPr>
          <p:cNvSpPr/>
          <p:nvPr/>
        </p:nvSpPr>
        <p:spPr>
          <a:xfrm>
            <a:off x="3732904" y="5034579"/>
            <a:ext cx="365760" cy="29045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FE06A7-C1AF-ADD2-D352-80291EE841FD}"/>
              </a:ext>
            </a:extLst>
          </p:cNvPr>
          <p:cNvCxnSpPr/>
          <p:nvPr/>
        </p:nvCxnSpPr>
        <p:spPr>
          <a:xfrm>
            <a:off x="3571539" y="1667435"/>
            <a:ext cx="252311" cy="324881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95BF88-DCB3-C88C-DF87-BBC58110C0C0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823850" y="1527586"/>
            <a:ext cx="418407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34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DB85759-0AB1-9A0C-4CE8-389AF44484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73" r="-4487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E6E8-5083-1DED-B1D7-7C26AFB82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How much are we counting to? You can Choose color for icon. Let’s make it Light Grey.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F90C4-D06A-8EAE-47C3-6A9DCECA44A1}"/>
              </a:ext>
            </a:extLst>
          </p:cNvPr>
          <p:cNvSpPr/>
          <p:nvPr/>
        </p:nvSpPr>
        <p:spPr>
          <a:xfrm>
            <a:off x="2216075" y="1947134"/>
            <a:ext cx="2969111" cy="462578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0A5AE4-0428-E36D-8B47-84FBC3F65DB0}"/>
              </a:ext>
            </a:extLst>
          </p:cNvPr>
          <p:cNvCxnSpPr>
            <a:stCxn id="3" idx="1"/>
          </p:cNvCxnSpPr>
          <p:nvPr/>
        </p:nvCxnSpPr>
        <p:spPr>
          <a:xfrm flipH="1">
            <a:off x="5292762" y="3429000"/>
            <a:ext cx="2715163" cy="157330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22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ck and numbers on a black background&#10;&#10;Description automatically generated">
            <a:extLst>
              <a:ext uri="{FF2B5EF4-FFF2-40B4-BE49-F238E27FC236}">
                <a16:creationId xmlns:a16="http://schemas.microsoft.com/office/drawing/2014/main" id="{EE73640B-6100-20B1-7809-09F1793D9B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810" b="-21381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7129A-4CB8-E480-96D7-A96C18B20A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that our Icon is now Light Grey in color.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9E2B2-0C9A-0443-172D-33BDDF55BE1F}"/>
              </a:ext>
            </a:extLst>
          </p:cNvPr>
          <p:cNvSpPr/>
          <p:nvPr/>
        </p:nvSpPr>
        <p:spPr>
          <a:xfrm>
            <a:off x="3539266" y="2840019"/>
            <a:ext cx="731520" cy="66697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231ADA-196D-44CC-CFDC-059DF3541FC7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410635" y="3184264"/>
            <a:ext cx="3597290" cy="24473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96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71AA3C8-AC48-D283-9702-EA724D8989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39" r="-5023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E9A7B-3ED6-6EE0-FD7C-03F6C7CC3B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icon you can Choose color for your title. Let’s make it White.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FB58A-25D2-11BE-009D-B16F76E02617}"/>
              </a:ext>
            </a:extLst>
          </p:cNvPr>
          <p:cNvSpPr/>
          <p:nvPr/>
        </p:nvSpPr>
        <p:spPr>
          <a:xfrm>
            <a:off x="2162287" y="1807285"/>
            <a:ext cx="3367144" cy="479791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0118AA-652A-2A31-E3EE-E57C1632C742}"/>
              </a:ext>
            </a:extLst>
          </p:cNvPr>
          <p:cNvCxnSpPr>
            <a:stCxn id="5" idx="3"/>
          </p:cNvCxnSpPr>
          <p:nvPr/>
        </p:nvCxnSpPr>
        <p:spPr>
          <a:xfrm flipH="1">
            <a:off x="5680038" y="3429000"/>
            <a:ext cx="2327887" cy="70193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9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ck and a number on a black background&#10;&#10;Description automatically generated">
            <a:extLst>
              <a:ext uri="{FF2B5EF4-FFF2-40B4-BE49-F238E27FC236}">
                <a16:creationId xmlns:a16="http://schemas.microsoft.com/office/drawing/2014/main" id="{4C6F80A1-F539-A892-5505-68FCBC23C4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451" b="-19645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00C80-70C6-6DE4-6509-A0B9EEE688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that our Title is now in White.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DA86C-3441-EB1C-F05B-67A04EE4DEE1}"/>
              </a:ext>
            </a:extLst>
          </p:cNvPr>
          <p:cNvSpPr/>
          <p:nvPr/>
        </p:nvSpPr>
        <p:spPr>
          <a:xfrm>
            <a:off x="3506993" y="3700631"/>
            <a:ext cx="903642" cy="36576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01E036-DA59-5D1E-4D0A-8151AD0953ED}"/>
              </a:ext>
            </a:extLst>
          </p:cNvPr>
          <p:cNvCxnSpPr>
            <a:stCxn id="3" idx="1"/>
          </p:cNvCxnSpPr>
          <p:nvPr/>
        </p:nvCxnSpPr>
        <p:spPr>
          <a:xfrm flipH="1">
            <a:off x="4539727" y="3429000"/>
            <a:ext cx="3468198" cy="44375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84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322AA3B-8D33-C9E5-1B02-9F65529251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18" r="-4651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306B5-53B5-5E4C-A888-4AFC5D5C12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you can Choose color for your counter. Let’s make it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910A3-DB7A-FC18-5964-0EF995A50D7E}"/>
              </a:ext>
            </a:extLst>
          </p:cNvPr>
          <p:cNvSpPr/>
          <p:nvPr/>
        </p:nvSpPr>
        <p:spPr>
          <a:xfrm>
            <a:off x="2108499" y="1861073"/>
            <a:ext cx="3905026" cy="499692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8A06BE-F8AF-4686-D727-BE6BD1C51A20}"/>
              </a:ext>
            </a:extLst>
          </p:cNvPr>
          <p:cNvCxnSpPr>
            <a:stCxn id="5" idx="3"/>
          </p:cNvCxnSpPr>
          <p:nvPr/>
        </p:nvCxnSpPr>
        <p:spPr>
          <a:xfrm flipH="1">
            <a:off x="6178477" y="3429000"/>
            <a:ext cx="1829448" cy="179921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726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ck and a number on a black background&#10;&#10;Description automatically generated">
            <a:extLst>
              <a:ext uri="{FF2B5EF4-FFF2-40B4-BE49-F238E27FC236}">
                <a16:creationId xmlns:a16="http://schemas.microsoft.com/office/drawing/2014/main" id="{ACADC48E-4887-5250-76AB-F644CEDA2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810" b="-17481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0ABC1-2415-AABB-3CEC-09F188791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counter is now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010E0-42D7-F665-506A-3F196F459408}"/>
              </a:ext>
            </a:extLst>
          </p:cNvPr>
          <p:cNvSpPr/>
          <p:nvPr/>
        </p:nvSpPr>
        <p:spPr>
          <a:xfrm>
            <a:off x="3786692" y="3407484"/>
            <a:ext cx="516368" cy="35769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FCC816-036C-4A67-39FA-AABAD3E8680B}"/>
              </a:ext>
            </a:extLst>
          </p:cNvPr>
          <p:cNvCxnSpPr>
            <a:stCxn id="5" idx="3"/>
          </p:cNvCxnSpPr>
          <p:nvPr/>
        </p:nvCxnSpPr>
        <p:spPr>
          <a:xfrm flipH="1">
            <a:off x="4399878" y="3429000"/>
            <a:ext cx="3608047" cy="1425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60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12C31E-0E32-C024-E3A5-5B0DC32867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09" b="-1660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83F6D-ACCD-272C-3566-1CD3F19C2F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By clicking the plus icon, you can add another item.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BD289C26-D2DB-0421-22F9-CBA14CB8E325}"/>
              </a:ext>
            </a:extLst>
          </p:cNvPr>
          <p:cNvSpPr>
            <a:spLocks noChangeAspect="1"/>
          </p:cNvSpPr>
          <p:nvPr/>
        </p:nvSpPr>
        <p:spPr>
          <a:xfrm>
            <a:off x="1477495" y="3467789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317783-9F00-FBA3-A56D-51861958E482}"/>
              </a:ext>
            </a:extLst>
          </p:cNvPr>
          <p:cNvCxnSpPr>
            <a:stCxn id="5" idx="3"/>
          </p:cNvCxnSpPr>
          <p:nvPr/>
        </p:nvCxnSpPr>
        <p:spPr>
          <a:xfrm flipH="1">
            <a:off x="2553629" y="3429000"/>
            <a:ext cx="5454296" cy="49598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57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DA83C93-58A5-21C3-D8B6-AB5772B3B4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29" r="-6412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CA09D-FB0A-D64D-CC05-FFF89ABAC2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out the fields, like before. </a:t>
            </a:r>
          </a:p>
        </p:txBody>
      </p:sp>
    </p:spTree>
    <p:extLst>
      <p:ext uri="{BB962C8B-B14F-4D97-AF65-F5344CB8AC3E}">
        <p14:creationId xmlns:p14="http://schemas.microsoft.com/office/powerpoint/2010/main" val="49523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4862BCB-212B-C7F0-91C8-554423851E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30" b="-1423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4C69D-7D8C-623F-38CA-F95D0AB069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a Title. This will not be shown on the HTML page, but will give your block a title in the admin.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1800A-C33A-1638-C73F-C82191E4CE39}"/>
              </a:ext>
            </a:extLst>
          </p:cNvPr>
          <p:cNvSpPr/>
          <p:nvPr/>
        </p:nvSpPr>
        <p:spPr>
          <a:xfrm>
            <a:off x="1032734" y="3429000"/>
            <a:ext cx="4292301" cy="14872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EADDCE-6C7A-6D98-47BA-B1B7CEE26CA5}"/>
              </a:ext>
            </a:extLst>
          </p:cNvPr>
          <p:cNvCxnSpPr>
            <a:stCxn id="3" idx="1"/>
          </p:cNvCxnSpPr>
          <p:nvPr/>
        </p:nvCxnSpPr>
        <p:spPr>
          <a:xfrm flipH="1">
            <a:off x="5464885" y="3429000"/>
            <a:ext cx="2543040" cy="6804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332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B3ED87C-C2D1-3197-AC24-4882B41DF7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415" b="-20541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363E4-4085-B624-3898-A803A5AD54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that we now have two clocks.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F21627-EB42-45C4-87DF-AEA59E879FE9}"/>
              </a:ext>
            </a:extLst>
          </p:cNvPr>
          <p:cNvSpPr/>
          <p:nvPr/>
        </p:nvSpPr>
        <p:spPr>
          <a:xfrm>
            <a:off x="1602889" y="2786231"/>
            <a:ext cx="4582758" cy="121561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A61A58-7ADE-062C-4A4C-B1C1F068F582}"/>
              </a:ext>
            </a:extLst>
          </p:cNvPr>
          <p:cNvCxnSpPr>
            <a:stCxn id="5" idx="3"/>
          </p:cNvCxnSpPr>
          <p:nvPr/>
        </p:nvCxnSpPr>
        <p:spPr>
          <a:xfrm flipH="1">
            <a:off x="6293224" y="3429000"/>
            <a:ext cx="1714701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32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2395980-D328-43AC-6518-9349F2D57E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63" r="-1206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439A6-8D2E-EFD4-1465-2C1DA9CA6D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set Background theme. Default is Dark, but let’s set it to Light.</a:t>
            </a:r>
          </a:p>
        </p:txBody>
      </p:sp>
    </p:spTree>
    <p:extLst>
      <p:ext uri="{BB962C8B-B14F-4D97-AF65-F5344CB8AC3E}">
        <p14:creationId xmlns:p14="http://schemas.microsoft.com/office/powerpoint/2010/main" val="106403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0D6D427-21D1-D4D2-7ECC-9233E58EB3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5" b="-608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F7812-7B65-04FD-9EC1-03EBEA7B5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Publish first click the arrow to open then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CD5D6-6950-D980-1627-814D3A6AE482}"/>
              </a:ext>
            </a:extLst>
          </p:cNvPr>
          <p:cNvSpPr/>
          <p:nvPr/>
        </p:nvSpPr>
        <p:spPr>
          <a:xfrm>
            <a:off x="4819426" y="5776856"/>
            <a:ext cx="494852" cy="57015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B37B23-4E64-9692-CAD3-AF3DB63AA0C3}"/>
              </a:ext>
            </a:extLst>
          </p:cNvPr>
          <p:cNvSpPr/>
          <p:nvPr/>
        </p:nvSpPr>
        <p:spPr>
          <a:xfrm>
            <a:off x="462579" y="4593515"/>
            <a:ext cx="1215614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85A0360-7883-E811-AD66-02138237210F}"/>
              </a:ext>
            </a:extLst>
          </p:cNvPr>
          <p:cNvCxnSpPr>
            <a:stCxn id="5" idx="3"/>
          </p:cNvCxnSpPr>
          <p:nvPr/>
        </p:nvCxnSpPr>
        <p:spPr>
          <a:xfrm flipH="1">
            <a:off x="5400339" y="3429000"/>
            <a:ext cx="2607586" cy="23478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10ACC6-D8D2-157F-5095-4DEC66D13CFB}"/>
              </a:ext>
            </a:extLst>
          </p:cNvPr>
          <p:cNvCxnSpPr/>
          <p:nvPr/>
        </p:nvCxnSpPr>
        <p:spPr>
          <a:xfrm flipH="1" flipV="1">
            <a:off x="1764254" y="4937760"/>
            <a:ext cx="2947595" cy="111879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ck and numbers on a white background&#10;&#10;Description automatically generated">
            <a:extLst>
              <a:ext uri="{FF2B5EF4-FFF2-40B4-BE49-F238E27FC236}">
                <a16:creationId xmlns:a16="http://schemas.microsoft.com/office/drawing/2014/main" id="{61D166ED-3DA6-29A9-7798-CD74FF5D9A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523" b="-13852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06713-0A8B-1D7F-DD02-B3AFF1F659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Background theme is Light. </a:t>
            </a:r>
          </a:p>
          <a:p>
            <a:r>
              <a:rPr lang="en-US" dirty="0"/>
              <a:t>We will get to the icon and the number later.</a:t>
            </a:r>
          </a:p>
        </p:txBody>
      </p:sp>
    </p:spTree>
    <p:extLst>
      <p:ext uri="{BB962C8B-B14F-4D97-AF65-F5344CB8AC3E}">
        <p14:creationId xmlns:p14="http://schemas.microsoft.com/office/powerpoint/2010/main" val="131687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CEE87FE-8775-1D0A-BD17-BFBF19F0C3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25" r="-129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48F56-8C7E-A203-852D-85511C1DD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Let’s switch it back to Dark.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8C9E99-50A0-30F4-3A82-173C0C232085}"/>
              </a:ext>
            </a:extLst>
          </p:cNvPr>
          <p:cNvSpPr/>
          <p:nvPr/>
        </p:nvSpPr>
        <p:spPr>
          <a:xfrm>
            <a:off x="1215614" y="2474259"/>
            <a:ext cx="2861534" cy="270016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12FFA9-19DA-ED3D-522A-2F8B45CE964E}"/>
              </a:ext>
            </a:extLst>
          </p:cNvPr>
          <p:cNvCxnSpPr>
            <a:stCxn id="7" idx="3"/>
          </p:cNvCxnSpPr>
          <p:nvPr/>
        </p:nvCxnSpPr>
        <p:spPr>
          <a:xfrm flipH="1">
            <a:off x="4184074" y="3429000"/>
            <a:ext cx="3823851" cy="47602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98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ck and numbers on a black background&#10;&#10;Description automatically generated">
            <a:extLst>
              <a:ext uri="{FF2B5EF4-FFF2-40B4-BE49-F238E27FC236}">
                <a16:creationId xmlns:a16="http://schemas.microsoft.com/office/drawing/2014/main" id="{B94F8D64-15C2-460B-54D0-6187C8CF07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452" b="-18945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1CA73-1A7F-161F-6A3B-CFA9AECC7A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Background theme is now Dark.</a:t>
            </a:r>
          </a:p>
        </p:txBody>
      </p:sp>
    </p:spTree>
    <p:extLst>
      <p:ext uri="{BB962C8B-B14F-4D97-AF65-F5344CB8AC3E}">
        <p14:creationId xmlns:p14="http://schemas.microsoft.com/office/powerpoint/2010/main" val="250789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505</Words>
  <Application>Microsoft Office PowerPoint</Application>
  <PresentationFormat>Widescreen</PresentationFormat>
  <Paragraphs>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135</cp:revision>
  <dcterms:created xsi:type="dcterms:W3CDTF">2023-11-16T12:05:29Z</dcterms:created>
  <dcterms:modified xsi:type="dcterms:W3CDTF">2023-11-20T08:48:26Z</dcterms:modified>
</cp:coreProperties>
</file>