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84" r:id="rId4"/>
    <p:sldId id="285" r:id="rId5"/>
    <p:sldId id="286" r:id="rId6"/>
    <p:sldId id="262" r:id="rId7"/>
    <p:sldId id="287" r:id="rId8"/>
    <p:sldId id="288" r:id="rId9"/>
    <p:sldId id="289" r:id="rId10"/>
    <p:sldId id="28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0" y="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_page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77119-C277-A4C9-04F8-716924C0024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ctrTitle" hasCustomPrompt="1"/>
          </p:nvPr>
        </p:nvSpPr>
        <p:spPr>
          <a:xfrm>
            <a:off x="1509486" y="2282374"/>
            <a:ext cx="9144000" cy="92891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Guide for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41078D1-C1C4-92F2-FEA5-26139B346C93}"/>
              </a:ext>
            </a:extLst>
          </p:cNvPr>
          <p:cNvSpPr txBox="1">
            <a:spLocks/>
          </p:cNvSpPr>
          <p:nvPr userDrawn="1"/>
        </p:nvSpPr>
        <p:spPr>
          <a:xfrm>
            <a:off x="1407886" y="3726547"/>
            <a:ext cx="9144000" cy="9289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F94CE8C-DB1C-2375-FB60-61C0E9A982CA}"/>
              </a:ext>
            </a:extLst>
          </p:cNvPr>
          <p:cNvCxnSpPr/>
          <p:nvPr userDrawn="1"/>
        </p:nvCxnSpPr>
        <p:spPr>
          <a:xfrm>
            <a:off x="1407886" y="3468917"/>
            <a:ext cx="9347200" cy="0"/>
          </a:xfrm>
          <a:prstGeom prst="line">
            <a:avLst/>
          </a:prstGeom>
          <a:ln w="7620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DA74B54D-E3AE-7623-FC33-4EAFED7A8E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09713" y="3725863"/>
            <a:ext cx="9144000" cy="1193800"/>
          </a:xfrm>
        </p:spPr>
        <p:txBody>
          <a:bodyPr anchor="ctr" anchorCtr="1"/>
          <a:lstStyle>
            <a:lvl1pPr marL="0" indent="0">
              <a:buNone/>
              <a:defRPr sz="6000"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459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E66C02-7FEC-0BCB-3B09-8FC3CB77D5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132A64-D56B-E1F2-40F4-C85A987B5B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8AF90-6CA7-6DBC-2C2F-64215EEF07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41517A-3AB7-5005-AFAC-1CA207637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D0A48-F94B-0D90-4059-769C44F8F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896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nual_page_image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B437CF53-7D83-4594-79E5-F8691AAD7686}"/>
              </a:ext>
            </a:extLst>
          </p:cNvPr>
          <p:cNvSpPr>
            <a:spLocks/>
          </p:cNvSpPr>
          <p:nvPr userDrawn="1"/>
        </p:nvSpPr>
        <p:spPr>
          <a:xfrm>
            <a:off x="8007926" y="0"/>
            <a:ext cx="4184073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0E1C11F-C03C-F7C9-3EDF-70BCBEEAE3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0"/>
            <a:ext cx="8007926" cy="6857999"/>
          </a:xfr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47000">
                <a:schemeClr val="accent6">
                  <a:lumMod val="45000"/>
                  <a:lumOff val="55000"/>
                </a:schemeClr>
              </a:gs>
              <a:gs pos="0">
                <a:schemeClr val="bg2"/>
              </a:gs>
              <a:gs pos="100000">
                <a:schemeClr val="accent6"/>
              </a:gs>
            </a:gsLst>
            <a:lin ang="16200000" scaled="1"/>
            <a:tileRect/>
          </a:gradFill>
        </p:spPr>
        <p:txBody>
          <a:bodyPr/>
          <a:lstStyle/>
          <a:p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671BD11-C861-C7B8-AD7B-326677AC6BF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07925" y="0"/>
            <a:ext cx="4184075" cy="6858000"/>
          </a:xfrm>
        </p:spPr>
        <p:txBody>
          <a:bodyPr lIns="274320" rIns="274320" anchor="ctr" anchorCtr="0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</a:t>
            </a:r>
            <a:r>
              <a:rPr lang="en-US" dirty="0" err="1"/>
              <a:t>edt</a:t>
            </a:r>
            <a:r>
              <a:rPr lang="en-US" dirty="0"/>
              <a:t>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" name="Picture 1" descr="A picture containing logo&#10;&#10;Description automatically generated">
            <a:extLst>
              <a:ext uri="{FF2B5EF4-FFF2-40B4-BE49-F238E27FC236}">
                <a16:creationId xmlns:a16="http://schemas.microsoft.com/office/drawing/2014/main" id="{CDD705BA-98A9-EE36-3F34-52FA0E5AF3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4868" y="6592392"/>
            <a:ext cx="854464" cy="15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327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02F33-A83A-CB83-86DA-33FAE096E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3B014-EED1-1788-C8A3-072784F889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73C52A-6532-B413-BD02-7A903DA88A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70465C-687D-0610-FB59-17679DEF54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CD7D02-274F-279B-663A-52311812F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6BE483-23AA-D507-8CA6-5C05AC8A8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89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6D74D-ECB0-5E65-DD36-299014A3C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D19D50-4CED-3F12-D735-5C5429C0C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3D2D36-1D7A-F064-7A57-05706260A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15FFEF-0F32-47EE-604A-616605F8C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6220BA-EE71-A8EC-C59E-7DCCAC6298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4DA74D-FF0B-3A32-27D8-7DA9873C98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67CBAB-A2DC-D89B-78E2-99124E8AA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54DB44-472F-CF59-BB02-22AC9A01E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861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1FB5A-8D47-8D73-E0CB-0A1F07495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07E77F-3796-8907-A8C5-1F9341D1CF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2A2B3-4E4C-8438-8318-D8FD99752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7987B6-81D5-0D16-CA3E-255E15E61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78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F2038F-25DF-87C9-C70A-BCC85A470C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6635C7-9C6E-2626-B731-AABB302FA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7C9BEC-0FDB-1BD2-5594-903AD04C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2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5847F-3B84-2900-0666-458DF9DE1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B02CE-C794-9BD8-EBC3-AF85FCCB4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63D8BB-D36B-E7BD-202C-295A4B6BD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849C5D-CE3D-37A4-04EF-4F2279E61D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AF8C49-7167-499A-2800-3D9349AB7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8F190B-FEAD-EC61-41E2-D21824DC0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778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4A7F0-F98C-34E3-9A3F-F142ECF0C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53A31B-4C98-F844-CBD4-325959353A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631762-D430-0A9F-5A03-85B333BD28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77177-1E03-4981-01AB-EE59D6C2C8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6740DD-8EC9-2938-563C-C33DA6C29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E00741-7DC2-10AB-BBAC-C9554C150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47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E2198-092E-3CB2-690A-E956B76E1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CDA684-F8ED-4E46-685C-7FE093EBA4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6A932-E3D8-4DB9-247C-4D016BD4C3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53A62-E258-29DC-BFD9-549A1BC4D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6DED74-0297-46F1-3116-C9B637DD1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97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AB9CAE-20AA-D6E4-56D2-D3AC5D921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4AD40C-2B02-7D43-CEA9-1B2363A66B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3F9B1A44-067E-A5E1-59FA-FE38EEA51C45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4868" y="6592392"/>
            <a:ext cx="854464" cy="15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4066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BE794-B4C4-1FD8-9BBF-847D92C320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Guide for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D6213-1C7B-8D17-1FA7-BE3308801E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Code Block</a:t>
            </a:r>
          </a:p>
        </p:txBody>
      </p:sp>
    </p:spTree>
    <p:extLst>
      <p:ext uri="{BB962C8B-B14F-4D97-AF65-F5344CB8AC3E}">
        <p14:creationId xmlns:p14="http://schemas.microsoft.com/office/powerpoint/2010/main" val="650396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55033BA8-0324-C7E0-3E1E-9B88690EF73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640" r="-2064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69DDF6-E1DE-A5A4-BA64-63FB227BD07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Below Background theme, you can select when or for whom the block will be shown.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Always: Will always show.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Logged out: Only shows when viewer is logged out.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Logged in: Only shows when viewer is logged in.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customer: Only shows when viewer is a customer.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staff: Only shows if viewer is a staff.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admin: Only shows when viewer is an admin. </a:t>
            </a:r>
          </a:p>
        </p:txBody>
      </p:sp>
    </p:spTree>
    <p:extLst>
      <p:ext uri="{BB962C8B-B14F-4D97-AF65-F5344CB8AC3E}">
        <p14:creationId xmlns:p14="http://schemas.microsoft.com/office/powerpoint/2010/main" val="56583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search engine&#10;&#10;Description automatically generated">
            <a:extLst>
              <a:ext uri="{FF2B5EF4-FFF2-40B4-BE49-F238E27FC236}">
                <a16:creationId xmlns:a16="http://schemas.microsoft.com/office/drawing/2014/main" id="{BBDA57C4-05AF-5E70-998B-679E901967C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959" r="-20959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B6F337-BCFB-CE71-BD5C-559306F261D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First click the small plus symbol. Then click HTML to begin.</a:t>
            </a:r>
          </a:p>
        </p:txBody>
      </p:sp>
      <p:sp>
        <p:nvSpPr>
          <p:cNvPr id="6" name="Circle: Hollow 5">
            <a:extLst>
              <a:ext uri="{FF2B5EF4-FFF2-40B4-BE49-F238E27FC236}">
                <a16:creationId xmlns:a16="http://schemas.microsoft.com/office/drawing/2014/main" id="{58D68A9D-DEB1-290D-B653-754DDDF14334}"/>
              </a:ext>
            </a:extLst>
          </p:cNvPr>
          <p:cNvSpPr>
            <a:spLocks noChangeAspect="1"/>
          </p:cNvSpPr>
          <p:nvPr/>
        </p:nvSpPr>
        <p:spPr>
          <a:xfrm>
            <a:off x="1793140" y="239963"/>
            <a:ext cx="914400" cy="914400"/>
          </a:xfrm>
          <a:prstGeom prst="donut">
            <a:avLst>
              <a:gd name="adj" fmla="val 18939"/>
            </a:avLst>
          </a:prstGeom>
          <a:gradFill flip="none" rotWithShape="1">
            <a:gsLst>
              <a:gs pos="0">
                <a:schemeClr val="accent5">
                  <a:lumMod val="42000"/>
                  <a:lumOff val="58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  <a:effectLst>
            <a:outerShdw blurRad="50800" dist="50800" dir="5400000" algn="ctr" rotWithShape="0">
              <a:schemeClr val="accent4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7A0E197-7640-969C-8FF4-1D6BB183775A}"/>
              </a:ext>
            </a:extLst>
          </p:cNvPr>
          <p:cNvCxnSpPr>
            <a:stCxn id="5" idx="3"/>
          </p:cNvCxnSpPr>
          <p:nvPr/>
        </p:nvCxnSpPr>
        <p:spPr>
          <a:xfrm flipH="1" flipV="1">
            <a:off x="2796988" y="849854"/>
            <a:ext cx="5210937" cy="2579146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754E0FC-E9D9-2BE0-AF86-44CD50F7974C}"/>
              </a:ext>
            </a:extLst>
          </p:cNvPr>
          <p:cNvSpPr/>
          <p:nvPr/>
        </p:nvSpPr>
        <p:spPr>
          <a:xfrm>
            <a:off x="1376979" y="4163209"/>
            <a:ext cx="1215614" cy="505610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6C722ED-7D1C-9489-82D5-0D34C2896651}"/>
              </a:ext>
            </a:extLst>
          </p:cNvPr>
          <p:cNvCxnSpPr>
            <a:stCxn id="6" idx="4"/>
          </p:cNvCxnSpPr>
          <p:nvPr/>
        </p:nvCxnSpPr>
        <p:spPr>
          <a:xfrm flipH="1">
            <a:off x="1947134" y="1154363"/>
            <a:ext cx="303206" cy="2912028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2350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EC8C1E0E-82E4-E94F-F35B-8480E04307D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20" b="-132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FD2886-D9FB-9214-6D84-C2E01E3323C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At the top you can write a Title. This will not be shown live but helps you in Admin to keep track of your blocks.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CFE868-913A-2C9C-0E8A-A57334EA405B}"/>
              </a:ext>
            </a:extLst>
          </p:cNvPr>
          <p:cNvSpPr/>
          <p:nvPr/>
        </p:nvSpPr>
        <p:spPr>
          <a:xfrm>
            <a:off x="1538344" y="3087445"/>
            <a:ext cx="4475181" cy="1280160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7BF6A73-B185-F8AE-6D32-A9AA70B18FBA}"/>
              </a:ext>
            </a:extLst>
          </p:cNvPr>
          <p:cNvCxnSpPr>
            <a:stCxn id="3" idx="1"/>
          </p:cNvCxnSpPr>
          <p:nvPr/>
        </p:nvCxnSpPr>
        <p:spPr>
          <a:xfrm flipH="1">
            <a:off x="6096000" y="3429000"/>
            <a:ext cx="1911925" cy="325419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6075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web page&#10;&#10;Description automatically generated">
            <a:extLst>
              <a:ext uri="{FF2B5EF4-FFF2-40B4-BE49-F238E27FC236}">
                <a16:creationId xmlns:a16="http://schemas.microsoft.com/office/drawing/2014/main" id="{5119EA8C-892D-B007-EF57-F50B8FDCD7E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1203" b="-21203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4703B9-F1EB-4AAF-D0A8-69989556E19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Title you can write your HTML code. Here we are making a simple paragraph.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0001D4-C1E5-1D5F-F481-FBC86C0E30CE}"/>
              </a:ext>
            </a:extLst>
          </p:cNvPr>
          <p:cNvSpPr/>
          <p:nvPr/>
        </p:nvSpPr>
        <p:spPr>
          <a:xfrm>
            <a:off x="645459" y="3270325"/>
            <a:ext cx="7100047" cy="1731981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638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6A047610-CCB3-5B32-7F66-A9C76A56CF8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645" b="-3645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83B072-54F4-1979-A39A-33601431DBC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To go live first click the arrow to open the menu. Then click Publish.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AE90B88-C4A8-D7EB-4727-46E720706DE1}"/>
              </a:ext>
            </a:extLst>
          </p:cNvPr>
          <p:cNvCxnSpPr>
            <a:stCxn id="3" idx="1"/>
          </p:cNvCxnSpPr>
          <p:nvPr/>
        </p:nvCxnSpPr>
        <p:spPr>
          <a:xfrm flipH="1">
            <a:off x="5325035" y="3429000"/>
            <a:ext cx="2682890" cy="2358614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B597BC6A-3E1A-E1DA-FC2A-30F98A980D06}"/>
              </a:ext>
            </a:extLst>
          </p:cNvPr>
          <p:cNvSpPr/>
          <p:nvPr/>
        </p:nvSpPr>
        <p:spPr>
          <a:xfrm>
            <a:off x="4733365" y="5862918"/>
            <a:ext cx="462579" cy="591670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57B3252-A127-5259-3E4F-10C8407F24C5}"/>
              </a:ext>
            </a:extLst>
          </p:cNvPr>
          <p:cNvSpPr/>
          <p:nvPr/>
        </p:nvSpPr>
        <p:spPr>
          <a:xfrm>
            <a:off x="268941" y="4668819"/>
            <a:ext cx="1258645" cy="570155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F5DFE80-6197-CDE9-00E8-68E7C403DF19}"/>
              </a:ext>
            </a:extLst>
          </p:cNvPr>
          <p:cNvCxnSpPr/>
          <p:nvPr/>
        </p:nvCxnSpPr>
        <p:spPr>
          <a:xfrm flipH="1" flipV="1">
            <a:off x="1635162" y="4959275"/>
            <a:ext cx="3022899" cy="1215614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7276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570CD293-6B6D-4BFF-D5F2-C9D281F24CC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" r="474"/>
          <a:stretch>
            <a:fillRect/>
          </a:stretch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601FA-3D39-AF11-B108-15F622EE17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Click View live to open your webpage and see what you created.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52C7B1E-DDF9-D1F4-50A3-39484F0927FE}"/>
              </a:ext>
            </a:extLst>
          </p:cNvPr>
          <p:cNvCxnSpPr>
            <a:cxnSpLocks/>
            <a:stCxn id="5" idx="3"/>
          </p:cNvCxnSpPr>
          <p:nvPr/>
        </p:nvCxnSpPr>
        <p:spPr>
          <a:xfrm flipH="1" flipV="1">
            <a:off x="4847771" y="1146627"/>
            <a:ext cx="3160154" cy="2282373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19E7927E-2988-3175-660D-9BFD2282075E}"/>
              </a:ext>
            </a:extLst>
          </p:cNvPr>
          <p:cNvSpPr/>
          <p:nvPr/>
        </p:nvSpPr>
        <p:spPr>
          <a:xfrm>
            <a:off x="4107542" y="319314"/>
            <a:ext cx="1335314" cy="624115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703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black screen with white text&#10;&#10;Description automatically generated">
            <a:extLst>
              <a:ext uri="{FF2B5EF4-FFF2-40B4-BE49-F238E27FC236}">
                <a16:creationId xmlns:a16="http://schemas.microsoft.com/office/drawing/2014/main" id="{53CDB762-D940-BB35-64FD-14C878AF732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00743" b="-100743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A02954-96AA-4F1D-140B-4058E1C233F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how our simple paragraph turned out.</a:t>
            </a:r>
          </a:p>
        </p:txBody>
      </p:sp>
    </p:spTree>
    <p:extLst>
      <p:ext uri="{BB962C8B-B14F-4D97-AF65-F5344CB8AC3E}">
        <p14:creationId xmlns:p14="http://schemas.microsoft.com/office/powerpoint/2010/main" val="1619624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web page&#10;&#10;Description automatically generated">
            <a:extLst>
              <a:ext uri="{FF2B5EF4-FFF2-40B4-BE49-F238E27FC236}">
                <a16:creationId xmlns:a16="http://schemas.microsoft.com/office/drawing/2014/main" id="{68F92578-5CDA-3AFE-E952-B3781E30AC8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7" b="1387"/>
          <a:stretch>
            <a:fillRect/>
          </a:stretch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AE5306-8C13-B9FE-3A7F-71D6B4AFA1C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You can build complex HTML structures as well. Here we add a description list beneath our paragraph.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8178B8-0DEF-97F9-75DA-DF0108E489C8}"/>
              </a:ext>
            </a:extLst>
          </p:cNvPr>
          <p:cNvSpPr/>
          <p:nvPr/>
        </p:nvSpPr>
        <p:spPr>
          <a:xfrm>
            <a:off x="591670" y="2678654"/>
            <a:ext cx="4840941" cy="3227294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37DB211-F2FD-7119-1742-D8F124B8235F}"/>
              </a:ext>
            </a:extLst>
          </p:cNvPr>
          <p:cNvCxnSpPr>
            <a:stCxn id="3" idx="1"/>
          </p:cNvCxnSpPr>
          <p:nvPr/>
        </p:nvCxnSpPr>
        <p:spPr>
          <a:xfrm flipH="1">
            <a:off x="5593976" y="3429000"/>
            <a:ext cx="2413949" cy="658906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4163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black screen with white text&#10;&#10;Description automatically generated">
            <a:extLst>
              <a:ext uri="{FF2B5EF4-FFF2-40B4-BE49-F238E27FC236}">
                <a16:creationId xmlns:a16="http://schemas.microsoft.com/office/drawing/2014/main" id="{344394FB-0CFE-D9D9-BAD2-A8363C21986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2107" b="-22107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281701-B775-3BE5-34C8-494C08FD1D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the result of our HTML code.</a:t>
            </a:r>
          </a:p>
          <a:p>
            <a:r>
              <a:rPr lang="en-US" dirty="0"/>
              <a:t>Our description list shows correctly beneath </a:t>
            </a:r>
            <a:r>
              <a:rPr lang="en-US"/>
              <a:t>our paragraph</a:t>
            </a:r>
            <a:r>
              <a:rPr lang="en-US" dirty="0"/>
              <a:t>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983DA9-629F-8E5A-BCAC-CDB6A9507F83}"/>
              </a:ext>
            </a:extLst>
          </p:cNvPr>
          <p:cNvSpPr/>
          <p:nvPr/>
        </p:nvSpPr>
        <p:spPr>
          <a:xfrm>
            <a:off x="1602890" y="2514598"/>
            <a:ext cx="3044414" cy="2853467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4CE821E-9916-8AA6-8138-38D256F70488}"/>
              </a:ext>
            </a:extLst>
          </p:cNvPr>
          <p:cNvCxnSpPr>
            <a:cxnSpLocks/>
          </p:cNvCxnSpPr>
          <p:nvPr/>
        </p:nvCxnSpPr>
        <p:spPr>
          <a:xfrm flipH="1" flipV="1">
            <a:off x="4754880" y="3941331"/>
            <a:ext cx="3253045" cy="16809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9186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ightwave3D">
      <a:dk1>
        <a:sysClr val="windowText" lastClr="000000"/>
      </a:dk1>
      <a:lt1>
        <a:srgbClr val="F7F5ED"/>
      </a:lt1>
      <a:dk2>
        <a:srgbClr val="44546A"/>
      </a:dk2>
      <a:lt2>
        <a:srgbClr val="E7E6E6"/>
      </a:lt2>
      <a:accent1>
        <a:srgbClr val="000000"/>
      </a:accent1>
      <a:accent2>
        <a:srgbClr val="F7F5ED"/>
      </a:accent2>
      <a:accent3>
        <a:srgbClr val="333333"/>
      </a:accent3>
      <a:accent4>
        <a:srgbClr val="CCCCCC"/>
      </a:accent4>
      <a:accent5>
        <a:srgbClr val="F2A900"/>
      </a:accent5>
      <a:accent6>
        <a:srgbClr val="0079C3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76200">
          <a:solidFill>
            <a:schemeClr val="accent5"/>
          </a:solidFill>
        </a:ln>
        <a:effectLst/>
      </a:spPr>
      <a:bodyPr lIns="91440" tIns="45720"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88900" cap="rnd" cmpd="sng" algn="ctr"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50000" t="130000" r="50000" b="-30000"/>
            </a:path>
            <a:tileRect/>
          </a:gradFill>
          <a:prstDash val="solid"/>
          <a:round/>
          <a:headEnd type="none" w="med" len="med"/>
          <a:tailEnd type="arrow" w="med" len="med"/>
        </a:ln>
        <a:effectLst>
          <a:outerShdw blurRad="50800" dist="38100" dir="5400000" algn="t" rotWithShape="0">
            <a:schemeClr val="accent1">
              <a:alpha val="40000"/>
            </a:schemeClr>
          </a:outerShdw>
        </a:effectLst>
      </a:spPr>
      <a:bodyPr/>
      <a:lstStyle/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822</TotalTime>
  <Words>220</Words>
  <Application>Microsoft Office PowerPoint</Application>
  <PresentationFormat>Widescreen</PresentationFormat>
  <Paragraphs>18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Guide for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Block</dc:title>
  <dc:creator>Michael Lundager</dc:creator>
  <cp:lastModifiedBy>Michael Lundager</cp:lastModifiedBy>
  <cp:revision>115</cp:revision>
  <dcterms:created xsi:type="dcterms:W3CDTF">2023-11-16T12:05:29Z</dcterms:created>
  <dcterms:modified xsi:type="dcterms:W3CDTF">2023-11-20T07:57:02Z</dcterms:modified>
</cp:coreProperties>
</file>