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62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3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194" y="3725863"/>
            <a:ext cx="9871878" cy="119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Banner with title text and counter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screen with white text&#10;&#10;Description automatically generated">
            <a:extLst>
              <a:ext uri="{FF2B5EF4-FFF2-40B4-BE49-F238E27FC236}">
                <a16:creationId xmlns:a16="http://schemas.microsoft.com/office/drawing/2014/main" id="{44E9503E-E8CB-D553-DAE4-CB5712F7F5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24" b="-6832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1EFE5-0786-3391-3E31-80AED43A4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430B9-4899-A953-58D9-7DB3AFC69A10}"/>
              </a:ext>
            </a:extLst>
          </p:cNvPr>
          <p:cNvSpPr/>
          <p:nvPr/>
        </p:nvSpPr>
        <p:spPr>
          <a:xfrm>
            <a:off x="5206701" y="3209814"/>
            <a:ext cx="1172584" cy="307938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552EB7-5F34-3F45-DB91-C97A276D46C7}"/>
              </a:ext>
            </a:extLst>
          </p:cNvPr>
          <p:cNvCxnSpPr>
            <a:cxnSpLocks/>
          </p:cNvCxnSpPr>
          <p:nvPr/>
        </p:nvCxnSpPr>
        <p:spPr>
          <a:xfrm flipH="1" flipV="1">
            <a:off x="6486861" y="3328147"/>
            <a:ext cx="1521064" cy="100853"/>
          </a:xfrm>
          <a:prstGeom prst="straightConnector1">
            <a:avLst/>
          </a:prstGeom>
          <a:ln w="88900" cap="rnd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30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6B5C767-2500-9BA7-27B6-0AAEEBF92D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6" r="-1949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A8E7A-E1D3-5E08-A110-50DCBBBE1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Text, you can designate a section that your page will belong to. It is a bookmark for the menu.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F8E5F-BFAA-2B89-047E-4E3AE9461D28}"/>
              </a:ext>
            </a:extLst>
          </p:cNvPr>
          <p:cNvSpPr/>
          <p:nvPr/>
        </p:nvSpPr>
        <p:spPr>
          <a:xfrm>
            <a:off x="1516828" y="3429000"/>
            <a:ext cx="2495774" cy="192830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3B5B5C-56B3-08C2-4537-E755F940CA35}"/>
              </a:ext>
            </a:extLst>
          </p:cNvPr>
          <p:cNvCxnSpPr>
            <a:stCxn id="3" idx="1"/>
          </p:cNvCxnSpPr>
          <p:nvPr/>
        </p:nvCxnSpPr>
        <p:spPr>
          <a:xfrm flipH="1">
            <a:off x="4184074" y="3429000"/>
            <a:ext cx="3823851" cy="116451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1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E32CEB6E-8A8B-A4F7-4339-AC5F4C2750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2" r="-685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89741-9353-184E-5914-D66FBBCF07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Section you can set a Count.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06DE56-E902-F238-358C-5EF8E3DDA619}"/>
              </a:ext>
            </a:extLst>
          </p:cNvPr>
          <p:cNvSpPr/>
          <p:nvPr/>
        </p:nvSpPr>
        <p:spPr>
          <a:xfrm>
            <a:off x="1215614" y="4195482"/>
            <a:ext cx="806824" cy="67773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43224E-883A-ADE8-A458-EF51942831B1}"/>
              </a:ext>
            </a:extLst>
          </p:cNvPr>
          <p:cNvCxnSpPr>
            <a:stCxn id="3" idx="1"/>
          </p:cNvCxnSpPr>
          <p:nvPr/>
        </p:nvCxnSpPr>
        <p:spPr>
          <a:xfrm flipH="1">
            <a:off x="2216075" y="3429000"/>
            <a:ext cx="5791850" cy="104618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11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screen with white text&#10;&#10;Description automatically generated">
            <a:extLst>
              <a:ext uri="{FF2B5EF4-FFF2-40B4-BE49-F238E27FC236}">
                <a16:creationId xmlns:a16="http://schemas.microsoft.com/office/drawing/2014/main" id="{4604EFC9-C3F5-1C76-B531-251D3BB2A5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4082"/>
          <a:stretch/>
        </p:blipFill>
        <p:spPr>
          <a:xfrm>
            <a:off x="-1" y="0"/>
            <a:ext cx="8007926" cy="68579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2AA5F-FF12-DE96-402F-54D6F261ED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that our count counts up to the number we set it to, in this case 25.</a:t>
            </a:r>
          </a:p>
        </p:txBody>
      </p:sp>
      <p:pic>
        <p:nvPicPr>
          <p:cNvPr id="7" name="Picture 6" descr="A yellow screen with white text&#10;&#10;Description automatically generated">
            <a:extLst>
              <a:ext uri="{FF2B5EF4-FFF2-40B4-BE49-F238E27FC236}">
                <a16:creationId xmlns:a16="http://schemas.microsoft.com/office/drawing/2014/main" id="{98B9539A-E087-3A3C-ED4B-FAA063CBE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249" b="-52249"/>
          <a:stretch/>
        </p:blipFill>
        <p:spPr>
          <a:xfrm>
            <a:off x="0" y="3937941"/>
            <a:ext cx="12192000" cy="4447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2E5416-7D86-408C-DD54-97DFC1EC1030}"/>
              </a:ext>
            </a:extLst>
          </p:cNvPr>
          <p:cNvSpPr/>
          <p:nvPr/>
        </p:nvSpPr>
        <p:spPr>
          <a:xfrm>
            <a:off x="785307" y="774556"/>
            <a:ext cx="1204857" cy="1021972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F4A6B1-F0FC-BF02-2603-0CCF7D9B8C5B}"/>
              </a:ext>
            </a:extLst>
          </p:cNvPr>
          <p:cNvCxnSpPr>
            <a:cxnSpLocks/>
          </p:cNvCxnSpPr>
          <p:nvPr/>
        </p:nvCxnSpPr>
        <p:spPr>
          <a:xfrm flipH="1" flipV="1">
            <a:off x="2065468" y="1463040"/>
            <a:ext cx="5942457" cy="1965960"/>
          </a:xfrm>
          <a:prstGeom prst="straightConnector1">
            <a:avLst/>
          </a:prstGeom>
          <a:ln w="88900" cap="rnd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CC58A5-4D09-D2AD-0035-A5256F6A73F1}"/>
              </a:ext>
            </a:extLst>
          </p:cNvPr>
          <p:cNvCxnSpPr>
            <a:cxnSpLocks/>
          </p:cNvCxnSpPr>
          <p:nvPr/>
        </p:nvCxnSpPr>
        <p:spPr>
          <a:xfrm>
            <a:off x="1398494" y="1831489"/>
            <a:ext cx="0" cy="2880360"/>
          </a:xfrm>
          <a:prstGeom prst="straightConnector1">
            <a:avLst/>
          </a:prstGeom>
          <a:ln w="88900" cap="rnd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7148829-D048-2129-C527-693800D281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6" r="-24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8C8D5-89FA-900B-F5DD-0511169EB2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Count you can write a Count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A54A8-5F68-B5CC-7AD6-760F8EAF9AD0}"/>
              </a:ext>
            </a:extLst>
          </p:cNvPr>
          <p:cNvSpPr/>
          <p:nvPr/>
        </p:nvSpPr>
        <p:spPr>
          <a:xfrm>
            <a:off x="688490" y="3033656"/>
            <a:ext cx="5023821" cy="22806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EDD59C-7DD1-80EB-1B82-1F48BF40B902}"/>
              </a:ext>
            </a:extLst>
          </p:cNvPr>
          <p:cNvCxnSpPr>
            <a:stCxn id="5" idx="3"/>
          </p:cNvCxnSpPr>
          <p:nvPr/>
        </p:nvCxnSpPr>
        <p:spPr>
          <a:xfrm flipH="1">
            <a:off x="5809129" y="3429000"/>
            <a:ext cx="2198796" cy="102466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34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screen with white text&#10;&#10;Description automatically generated">
            <a:extLst>
              <a:ext uri="{FF2B5EF4-FFF2-40B4-BE49-F238E27FC236}">
                <a16:creationId xmlns:a16="http://schemas.microsoft.com/office/drawing/2014/main" id="{19A53214-9C3E-DA82-2671-97BC9810F5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165" b="-6716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BD8B8-624F-7793-8992-329EFE9F6B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Count text below our Count.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74D8F-6641-267D-FA6D-022F825A5748}"/>
              </a:ext>
            </a:extLst>
          </p:cNvPr>
          <p:cNvSpPr/>
          <p:nvPr/>
        </p:nvSpPr>
        <p:spPr>
          <a:xfrm>
            <a:off x="559398" y="3883511"/>
            <a:ext cx="1656677" cy="279698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96FCF6-AD47-AF30-F65D-69461261B3E9}"/>
              </a:ext>
            </a:extLst>
          </p:cNvPr>
          <p:cNvCxnSpPr>
            <a:stCxn id="5" idx="3"/>
          </p:cNvCxnSpPr>
          <p:nvPr/>
        </p:nvCxnSpPr>
        <p:spPr>
          <a:xfrm flipH="1">
            <a:off x="2355925" y="3429000"/>
            <a:ext cx="5652000" cy="583602"/>
          </a:xfrm>
          <a:prstGeom prst="straightConnector1">
            <a:avLst/>
          </a:prstGeom>
          <a:ln w="88900" cap="rnd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3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B276F7-3F3A-8EF9-C417-B9C553193C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36" b="-1073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17B42-21BD-A163-65FF-52CCF5D1F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Count text you can set Count speed. It is in </a:t>
            </a:r>
            <a:r>
              <a:rPr lang="en-US" dirty="0" err="1"/>
              <a:t>ms</a:t>
            </a:r>
            <a:r>
              <a:rPr lang="en-US" dirty="0"/>
              <a:t>, the higher the Count speed, the longer it takes to count up to your number.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08AD1-23B4-3F40-AC41-A237F484B5F1}"/>
              </a:ext>
            </a:extLst>
          </p:cNvPr>
          <p:cNvSpPr/>
          <p:nvPr/>
        </p:nvSpPr>
        <p:spPr>
          <a:xfrm>
            <a:off x="441064" y="3130475"/>
            <a:ext cx="2312894" cy="201168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87532F-56D7-10AE-47A2-68564CCDB5C2}"/>
              </a:ext>
            </a:extLst>
          </p:cNvPr>
          <p:cNvCxnSpPr>
            <a:stCxn id="5" idx="3"/>
          </p:cNvCxnSpPr>
          <p:nvPr/>
        </p:nvCxnSpPr>
        <p:spPr>
          <a:xfrm flipH="1">
            <a:off x="2904565" y="3429000"/>
            <a:ext cx="5103360" cy="107845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8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11B8D1-3DB2-34AA-25C1-4A538DC218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05" r="-4410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E74AE-9D12-39A8-A4BB-A11B2C8B89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Count speed you can choose Background color. Let’s set it to Dark Grey.</a:t>
            </a:r>
          </a:p>
        </p:txBody>
      </p:sp>
    </p:spTree>
    <p:extLst>
      <p:ext uri="{BB962C8B-B14F-4D97-AF65-F5344CB8AC3E}">
        <p14:creationId xmlns:p14="http://schemas.microsoft.com/office/powerpoint/2010/main" val="237918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AC0458BB-CB1C-434A-706E-713BACEE1E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92" b="-6819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71E94-B8A6-10F5-763B-B4C613E1C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background have changed to a Dark Grey color.</a:t>
            </a:r>
          </a:p>
        </p:txBody>
      </p:sp>
    </p:spTree>
    <p:extLst>
      <p:ext uri="{BB962C8B-B14F-4D97-AF65-F5344CB8AC3E}">
        <p14:creationId xmlns:p14="http://schemas.microsoft.com/office/powerpoint/2010/main" val="87164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7282D5-374A-C50D-834F-52ED74BDEF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38" r="-5733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95612-9028-13A8-771A-6A27D78BA4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Background color you can set Counter color. Let’s set it to Black.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BD9F5-8B31-8503-F260-BDED9A8F430D}"/>
              </a:ext>
            </a:extLst>
          </p:cNvPr>
          <p:cNvSpPr/>
          <p:nvPr/>
        </p:nvSpPr>
        <p:spPr>
          <a:xfrm>
            <a:off x="2409713" y="1807285"/>
            <a:ext cx="2893807" cy="45935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AC8F3A-04F4-4D53-1B40-778FD766BA21}"/>
              </a:ext>
            </a:extLst>
          </p:cNvPr>
          <p:cNvCxnSpPr>
            <a:stCxn id="5" idx="3"/>
          </p:cNvCxnSpPr>
          <p:nvPr/>
        </p:nvCxnSpPr>
        <p:spPr>
          <a:xfrm flipH="1">
            <a:off x="5432612" y="3429000"/>
            <a:ext cx="2575313" cy="31466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7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search box&#10;&#10;Description automatically generated">
            <a:extLst>
              <a:ext uri="{FF2B5EF4-FFF2-40B4-BE49-F238E27FC236}">
                <a16:creationId xmlns:a16="http://schemas.microsoft.com/office/drawing/2014/main" id="{FFB9A224-32E3-4E2C-26BD-7B7FAB6AD5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50" r="-1635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28CEF-B724-3917-1E13-3510532A26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Banner with title, text and counter to begin creating.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C24CCB80-2510-CA85-1C75-450E264A715B}"/>
              </a:ext>
            </a:extLst>
          </p:cNvPr>
          <p:cNvSpPr>
            <a:spLocks noChangeAspect="1"/>
          </p:cNvSpPr>
          <p:nvPr/>
        </p:nvSpPr>
        <p:spPr>
          <a:xfrm>
            <a:off x="1696319" y="282998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37153-A9DD-A46D-5AC4-C41010C58A74}"/>
              </a:ext>
            </a:extLst>
          </p:cNvPr>
          <p:cNvSpPr/>
          <p:nvPr/>
        </p:nvSpPr>
        <p:spPr>
          <a:xfrm>
            <a:off x="3625327" y="5723068"/>
            <a:ext cx="2366682" cy="53788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7E3265-BE83-6F4A-B157-9567EEC8CBE7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610719" y="892885"/>
            <a:ext cx="5397206" cy="253611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FAA6C6-F4E2-6FBC-AC99-5377C8067510}"/>
              </a:ext>
            </a:extLst>
          </p:cNvPr>
          <p:cNvCxnSpPr>
            <a:stCxn id="6" idx="4"/>
          </p:cNvCxnSpPr>
          <p:nvPr/>
        </p:nvCxnSpPr>
        <p:spPr>
          <a:xfrm>
            <a:off x="2153519" y="1197398"/>
            <a:ext cx="2472269" cy="440733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09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47A6D500-F6A2-8FCA-E510-E8432AAE81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897" b="-6789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F8283-B0BE-3FA5-BB36-A8B4EA4FE3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counter is now in black.</a:t>
            </a:r>
          </a:p>
        </p:txBody>
      </p:sp>
    </p:spTree>
    <p:extLst>
      <p:ext uri="{BB962C8B-B14F-4D97-AF65-F5344CB8AC3E}">
        <p14:creationId xmlns:p14="http://schemas.microsoft.com/office/powerpoint/2010/main" val="124830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4E86D2-4064-8449-9BA6-E98F85AD5D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18" r="-5961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07654-082C-243A-931E-83732BCBD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Counter color you can set Title below count color. Let’s set it to Black.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DC6E7-EF53-1C80-FA91-3536A64C1123}"/>
              </a:ext>
            </a:extLst>
          </p:cNvPr>
          <p:cNvSpPr/>
          <p:nvPr/>
        </p:nvSpPr>
        <p:spPr>
          <a:xfrm>
            <a:off x="2355925" y="1775012"/>
            <a:ext cx="3119717" cy="489472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A8608F-63D3-525D-30A6-358B1A4FEFE5}"/>
              </a:ext>
            </a:extLst>
          </p:cNvPr>
          <p:cNvCxnSpPr>
            <a:stCxn id="5" idx="3"/>
          </p:cNvCxnSpPr>
          <p:nvPr/>
        </p:nvCxnSpPr>
        <p:spPr>
          <a:xfrm flipH="1">
            <a:off x="5593976" y="3429000"/>
            <a:ext cx="2413949" cy="35769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79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8118943B-FF8D-C571-9452-F22C072109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43" b="-7014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9C697-7D8D-34B9-6291-0AE979D718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text beneath our Count are now in black.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CCF65B-560B-D648-77E5-82021E04DC65}"/>
              </a:ext>
            </a:extLst>
          </p:cNvPr>
          <p:cNvSpPr/>
          <p:nvPr/>
        </p:nvSpPr>
        <p:spPr>
          <a:xfrm>
            <a:off x="527125" y="3829722"/>
            <a:ext cx="1904103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7324F2-BCC6-5839-EA96-A5805F55C950}"/>
              </a:ext>
            </a:extLst>
          </p:cNvPr>
          <p:cNvCxnSpPr>
            <a:stCxn id="3" idx="1"/>
          </p:cNvCxnSpPr>
          <p:nvPr/>
        </p:nvCxnSpPr>
        <p:spPr>
          <a:xfrm flipH="1">
            <a:off x="2549562" y="3429000"/>
            <a:ext cx="5458363" cy="50829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07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13DB1FA-DA78-3ABA-78D2-B2FA899BED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04" r="-4630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4462-91D3-B6EF-7801-9FE8581D42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below count color you can set Title color. Let’s set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8C186-615C-0D75-53A0-97038110356D}"/>
              </a:ext>
            </a:extLst>
          </p:cNvPr>
          <p:cNvSpPr/>
          <p:nvPr/>
        </p:nvSpPr>
        <p:spPr>
          <a:xfrm>
            <a:off x="2205318" y="1796527"/>
            <a:ext cx="2958353" cy="47118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2FD8C0-160C-8B58-4E77-29568F066B80}"/>
              </a:ext>
            </a:extLst>
          </p:cNvPr>
          <p:cNvCxnSpPr>
            <a:stCxn id="5" idx="3"/>
          </p:cNvCxnSpPr>
          <p:nvPr/>
        </p:nvCxnSpPr>
        <p:spPr>
          <a:xfrm flipH="1">
            <a:off x="5249732" y="3429000"/>
            <a:ext cx="2758193" cy="20466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29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B109F2F-D059-FCC2-6ADF-C1D12CD7C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534" b="-6853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1E15-1B29-ED04-D596-6EEF20E6A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are now in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298EA9-AA3C-C2F0-3BED-7576E34E7842}"/>
              </a:ext>
            </a:extLst>
          </p:cNvPr>
          <p:cNvSpPr/>
          <p:nvPr/>
        </p:nvSpPr>
        <p:spPr>
          <a:xfrm>
            <a:off x="2904565" y="3313355"/>
            <a:ext cx="2097741" cy="38727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6F0ADD-480F-1CF6-EA13-05A64A2DBE52}"/>
              </a:ext>
            </a:extLst>
          </p:cNvPr>
          <p:cNvCxnSpPr>
            <a:stCxn id="5" idx="3"/>
          </p:cNvCxnSpPr>
          <p:nvPr/>
        </p:nvCxnSpPr>
        <p:spPr>
          <a:xfrm flipH="1">
            <a:off x="5109882" y="3429000"/>
            <a:ext cx="2898043" cy="7799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85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C68372E5-9C68-5450-D400-BF9B723B43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09" r="-4300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05E6D-F389-FA34-AF07-12B9F2041A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color you can set Subtitle color. Let’s set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AA7FD8-1868-E078-1CF0-A3A4CB737B95}"/>
              </a:ext>
            </a:extLst>
          </p:cNvPr>
          <p:cNvSpPr/>
          <p:nvPr/>
        </p:nvSpPr>
        <p:spPr>
          <a:xfrm>
            <a:off x="2097741" y="1645920"/>
            <a:ext cx="2829261" cy="439987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FC7EC1-F56A-F7D5-843C-963938F15598}"/>
              </a:ext>
            </a:extLst>
          </p:cNvPr>
          <p:cNvCxnSpPr>
            <a:stCxn id="5" idx="3"/>
          </p:cNvCxnSpPr>
          <p:nvPr/>
        </p:nvCxnSpPr>
        <p:spPr>
          <a:xfrm flipH="1">
            <a:off x="5013064" y="3429000"/>
            <a:ext cx="2994861" cy="19713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9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BC6E975C-7E51-068F-A2DF-CE9B2B01CA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022" b="-6702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C918C-17A1-676B-3B42-CF609B4AE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Sub title is now in a blue color.</a:t>
            </a:r>
          </a:p>
        </p:txBody>
      </p:sp>
    </p:spTree>
    <p:extLst>
      <p:ext uri="{BB962C8B-B14F-4D97-AF65-F5344CB8AC3E}">
        <p14:creationId xmlns:p14="http://schemas.microsoft.com/office/powerpoint/2010/main" val="154313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03AE12-10F3-CC5E-3057-E199F0578A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25" r="-624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1F1C7-7662-419E-01F9-73735E170E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Subtitle color you can set Text color. Let’s set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9519B-D070-4B2E-7D6C-1D91D5104DAF}"/>
              </a:ext>
            </a:extLst>
          </p:cNvPr>
          <p:cNvSpPr/>
          <p:nvPr/>
        </p:nvSpPr>
        <p:spPr>
          <a:xfrm>
            <a:off x="2409713" y="1850315"/>
            <a:ext cx="3108960" cy="480866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5E27A3-7ACD-303B-4596-E42FB206999F}"/>
              </a:ext>
            </a:extLst>
          </p:cNvPr>
          <p:cNvCxnSpPr>
            <a:stCxn id="5" idx="3"/>
          </p:cNvCxnSpPr>
          <p:nvPr/>
        </p:nvCxnSpPr>
        <p:spPr>
          <a:xfrm flipH="1">
            <a:off x="5647765" y="3429000"/>
            <a:ext cx="2360160" cy="191755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15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9BB17971-BC43-E594-20A1-D80AE1A3AC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166" b="-661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75983-BD8D-5941-668D-FB35BC357B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color is now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BD956-9676-AC75-E174-244B4C26E06E}"/>
              </a:ext>
            </a:extLst>
          </p:cNvPr>
          <p:cNvSpPr/>
          <p:nvPr/>
        </p:nvSpPr>
        <p:spPr>
          <a:xfrm>
            <a:off x="5228216" y="3195021"/>
            <a:ext cx="1204857" cy="33348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033E4F-DFF8-A9EB-7594-3DA268C7CDDE}"/>
              </a:ext>
            </a:extLst>
          </p:cNvPr>
          <p:cNvCxnSpPr>
            <a:stCxn id="5" idx="3"/>
          </p:cNvCxnSpPr>
          <p:nvPr/>
        </p:nvCxnSpPr>
        <p:spPr>
          <a:xfrm flipH="1">
            <a:off x="6551407" y="3429000"/>
            <a:ext cx="1456518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75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051915F-BB0E-9E85-B920-950D856ECB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86" r="-2258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D4054-25B8-BFCC-8CB1-2CF9E5263F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color you can set Element order. Let’s set it to Title, Text, Count.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BC2BF-FBD0-7D49-195F-7659ABA312A6}"/>
              </a:ext>
            </a:extLst>
          </p:cNvPr>
          <p:cNvSpPr/>
          <p:nvPr/>
        </p:nvSpPr>
        <p:spPr>
          <a:xfrm>
            <a:off x="1527586" y="2355925"/>
            <a:ext cx="4873214" cy="362532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3A3358-AED5-8C81-5A7A-C1F677736FB0}"/>
              </a:ext>
            </a:extLst>
          </p:cNvPr>
          <p:cNvCxnSpPr>
            <a:stCxn id="5" idx="3"/>
          </p:cNvCxnSpPr>
          <p:nvPr/>
        </p:nvCxnSpPr>
        <p:spPr>
          <a:xfrm flipH="1">
            <a:off x="6519134" y="3429000"/>
            <a:ext cx="1488791" cy="153027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3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D1D4377A-678E-5709-2372-0E454C3C88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r="-6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2ABFD-841B-0A7F-CB79-1AA1C1D97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Title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5DD5A-83F3-7913-0935-71A023C394BB}"/>
              </a:ext>
            </a:extLst>
          </p:cNvPr>
          <p:cNvSpPr/>
          <p:nvPr/>
        </p:nvSpPr>
        <p:spPr>
          <a:xfrm>
            <a:off x="925158" y="1269402"/>
            <a:ext cx="4378362" cy="232365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BB3838-D7F0-309D-9454-F4F46F8909C5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5497158" y="3012141"/>
            <a:ext cx="2510767" cy="41685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598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E58C5A3A-D45B-6591-DA43-1F8E08616F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74" b="-6607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A985A-4821-4A6B-B987-E5669224F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order of our elements have changed to Title, Text, Count.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D635B-5033-4E02-4DE3-84663D6F1FEF}"/>
              </a:ext>
            </a:extLst>
          </p:cNvPr>
          <p:cNvSpPr/>
          <p:nvPr/>
        </p:nvSpPr>
        <p:spPr>
          <a:xfrm>
            <a:off x="225911" y="2861534"/>
            <a:ext cx="2162287" cy="10865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72CFC-8A6E-3E19-DA38-5D7A670CD2CE}"/>
              </a:ext>
            </a:extLst>
          </p:cNvPr>
          <p:cNvSpPr/>
          <p:nvPr/>
        </p:nvSpPr>
        <p:spPr>
          <a:xfrm>
            <a:off x="2528047" y="2861534"/>
            <a:ext cx="1538344" cy="10865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8041C-937E-A069-EDCB-10807DE5AFD0}"/>
              </a:ext>
            </a:extLst>
          </p:cNvPr>
          <p:cNvSpPr/>
          <p:nvPr/>
        </p:nvSpPr>
        <p:spPr>
          <a:xfrm>
            <a:off x="5244028" y="2404333"/>
            <a:ext cx="2673600" cy="202781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680A58-A90F-8FDF-EFE7-CD259EE4F47A}"/>
              </a:ext>
            </a:extLst>
          </p:cNvPr>
          <p:cNvCxnSpPr>
            <a:cxnSpLocks/>
          </p:cNvCxnSpPr>
          <p:nvPr/>
        </p:nvCxnSpPr>
        <p:spPr>
          <a:xfrm>
            <a:off x="1204855" y="1635162"/>
            <a:ext cx="1" cy="103273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FCB72A-85FD-394D-2C34-510F2A985559}"/>
              </a:ext>
            </a:extLst>
          </p:cNvPr>
          <p:cNvCxnSpPr>
            <a:cxnSpLocks/>
          </p:cNvCxnSpPr>
          <p:nvPr/>
        </p:nvCxnSpPr>
        <p:spPr>
          <a:xfrm>
            <a:off x="3313355" y="1629783"/>
            <a:ext cx="0" cy="114569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E0344E-2A67-2EAE-9D5F-44BB5ED22F9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580828" y="1635162"/>
            <a:ext cx="0" cy="76917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0E10F-24AB-0E97-C41A-AF4F1C15AECE}"/>
              </a:ext>
            </a:extLst>
          </p:cNvPr>
          <p:cNvSpPr txBox="1"/>
          <p:nvPr/>
        </p:nvSpPr>
        <p:spPr>
          <a:xfrm>
            <a:off x="907338" y="116901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5F5C0-4C59-E0BF-E94F-75EA38E5D9E8}"/>
              </a:ext>
            </a:extLst>
          </p:cNvPr>
          <p:cNvSpPr txBox="1"/>
          <p:nvPr/>
        </p:nvSpPr>
        <p:spPr>
          <a:xfrm>
            <a:off x="3029062" y="1169011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30BBC-4D75-BC73-E837-0F55ABBD0C35}"/>
              </a:ext>
            </a:extLst>
          </p:cNvPr>
          <p:cNvSpPr txBox="1"/>
          <p:nvPr/>
        </p:nvSpPr>
        <p:spPr>
          <a:xfrm>
            <a:off x="6298154" y="1169011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3378675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33AD463-0692-7229-B903-E34CE1DFC3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58" r="-1965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C45E4-4610-39F7-BDBD-C27C35D378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Let’s try Title, Count, Text live.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6C07B-4F4F-5BF8-F06F-5AE59017C965}"/>
              </a:ext>
            </a:extLst>
          </p:cNvPr>
          <p:cNvSpPr/>
          <p:nvPr/>
        </p:nvSpPr>
        <p:spPr>
          <a:xfrm>
            <a:off x="1409252" y="2441986"/>
            <a:ext cx="5174428" cy="386199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17D77E-D378-35AF-2691-745854489C44}"/>
              </a:ext>
            </a:extLst>
          </p:cNvPr>
          <p:cNvCxnSpPr>
            <a:stCxn id="3" idx="1"/>
          </p:cNvCxnSpPr>
          <p:nvPr/>
        </p:nvCxnSpPr>
        <p:spPr>
          <a:xfrm flipH="1">
            <a:off x="6691256" y="3429000"/>
            <a:ext cx="1316669" cy="14334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295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58C5A3A-D45B-6591-DA43-1F8E08616F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738" b="-6773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A985A-4821-4A6B-B987-E5669224F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order of our elements have changed to Title, Count</a:t>
            </a:r>
            <a:r>
              <a:rPr lang="en-US"/>
              <a:t>, Text.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D635B-5033-4E02-4DE3-84663D6F1FEF}"/>
              </a:ext>
            </a:extLst>
          </p:cNvPr>
          <p:cNvSpPr/>
          <p:nvPr/>
        </p:nvSpPr>
        <p:spPr>
          <a:xfrm>
            <a:off x="225911" y="2861534"/>
            <a:ext cx="2162287" cy="10865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72CFC-8A6E-3E19-DA38-5D7A670CD2CE}"/>
              </a:ext>
            </a:extLst>
          </p:cNvPr>
          <p:cNvSpPr/>
          <p:nvPr/>
        </p:nvSpPr>
        <p:spPr>
          <a:xfrm>
            <a:off x="2698202" y="2507433"/>
            <a:ext cx="2476226" cy="178486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8041C-937E-A069-EDCB-10807DE5AFD0}"/>
              </a:ext>
            </a:extLst>
          </p:cNvPr>
          <p:cNvSpPr/>
          <p:nvPr/>
        </p:nvSpPr>
        <p:spPr>
          <a:xfrm>
            <a:off x="5346551" y="3202207"/>
            <a:ext cx="1065007" cy="36933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680A58-A90F-8FDF-EFE7-CD259EE4F47A}"/>
              </a:ext>
            </a:extLst>
          </p:cNvPr>
          <p:cNvCxnSpPr>
            <a:cxnSpLocks/>
          </p:cNvCxnSpPr>
          <p:nvPr/>
        </p:nvCxnSpPr>
        <p:spPr>
          <a:xfrm>
            <a:off x="1204855" y="1635162"/>
            <a:ext cx="1" cy="103273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FCB72A-85FD-394D-2C34-510F2A985559}"/>
              </a:ext>
            </a:extLst>
          </p:cNvPr>
          <p:cNvCxnSpPr>
            <a:cxnSpLocks/>
          </p:cNvCxnSpPr>
          <p:nvPr/>
        </p:nvCxnSpPr>
        <p:spPr>
          <a:xfrm>
            <a:off x="3958814" y="1629783"/>
            <a:ext cx="0" cy="59705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E0344E-2A67-2EAE-9D5F-44BB5ED22F90}"/>
              </a:ext>
            </a:extLst>
          </p:cNvPr>
          <p:cNvCxnSpPr>
            <a:cxnSpLocks/>
          </p:cNvCxnSpPr>
          <p:nvPr/>
        </p:nvCxnSpPr>
        <p:spPr>
          <a:xfrm>
            <a:off x="5879054" y="1586752"/>
            <a:ext cx="1" cy="156704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0E10F-24AB-0E97-C41A-AF4F1C15AECE}"/>
              </a:ext>
            </a:extLst>
          </p:cNvPr>
          <p:cNvSpPr txBox="1"/>
          <p:nvPr/>
        </p:nvSpPr>
        <p:spPr>
          <a:xfrm>
            <a:off x="907338" y="116901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5F5C0-4C59-E0BF-E94F-75EA38E5D9E8}"/>
              </a:ext>
            </a:extLst>
          </p:cNvPr>
          <p:cNvSpPr txBox="1"/>
          <p:nvPr/>
        </p:nvSpPr>
        <p:spPr>
          <a:xfrm>
            <a:off x="3674521" y="1169011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30BBC-4D75-BC73-E837-0F55ABBD0C35}"/>
              </a:ext>
            </a:extLst>
          </p:cNvPr>
          <p:cNvSpPr txBox="1"/>
          <p:nvPr/>
        </p:nvSpPr>
        <p:spPr>
          <a:xfrm>
            <a:off x="5566635" y="1169011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19217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8914A2-F207-BEAB-6EF3-543D425DC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r="-192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3F7B-6306-3CCC-2B3C-C5E5BF586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publish and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8F280-BF35-0F1C-C0F1-A9555F9EE02A}"/>
              </a:ext>
            </a:extLst>
          </p:cNvPr>
          <p:cNvSpPr/>
          <p:nvPr/>
        </p:nvSpPr>
        <p:spPr>
          <a:xfrm>
            <a:off x="4733365" y="6228678"/>
            <a:ext cx="473336" cy="54864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67C329-2C08-F17D-A0FD-23FC24DBABD2}"/>
              </a:ext>
            </a:extLst>
          </p:cNvPr>
          <p:cNvSpPr/>
          <p:nvPr/>
        </p:nvSpPr>
        <p:spPr>
          <a:xfrm>
            <a:off x="634701" y="5131398"/>
            <a:ext cx="1333948" cy="54864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8A368E-6B28-DF5F-5E33-CC484951FE98}"/>
              </a:ext>
            </a:extLst>
          </p:cNvPr>
          <p:cNvCxnSpPr>
            <a:stCxn id="3" idx="1"/>
          </p:cNvCxnSpPr>
          <p:nvPr/>
        </p:nvCxnSpPr>
        <p:spPr>
          <a:xfrm flipH="1">
            <a:off x="5303520" y="3429000"/>
            <a:ext cx="2704405" cy="26921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073F1D-04A6-CC2C-E11A-8B6119B0956C}"/>
              </a:ext>
            </a:extLst>
          </p:cNvPr>
          <p:cNvCxnSpPr/>
          <p:nvPr/>
        </p:nvCxnSpPr>
        <p:spPr>
          <a:xfrm flipH="1" flipV="1">
            <a:off x="2086984" y="5443369"/>
            <a:ext cx="2571077" cy="105425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9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rectangular object with white text&#10;&#10;Description automatically generated">
            <a:extLst>
              <a:ext uri="{FF2B5EF4-FFF2-40B4-BE49-F238E27FC236}">
                <a16:creationId xmlns:a16="http://schemas.microsoft.com/office/drawing/2014/main" id="{AAE49DB8-DF47-BC68-D1C1-B6611C3DB6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245" b="-6824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463FE-E324-3CDE-7036-F91757F612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text. We will get to the blue 1 later.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6D3BD-A9E3-2402-C1D6-5030125BD28C}"/>
              </a:ext>
            </a:extLst>
          </p:cNvPr>
          <p:cNvSpPr/>
          <p:nvPr/>
        </p:nvSpPr>
        <p:spPr>
          <a:xfrm>
            <a:off x="3098203" y="3192332"/>
            <a:ext cx="1947133" cy="309279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46777B-9942-A8A3-8325-9769203D1B2F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5152913" y="3324113"/>
            <a:ext cx="2855012" cy="104887"/>
          </a:xfrm>
          <a:prstGeom prst="straightConnector1">
            <a:avLst/>
          </a:prstGeom>
          <a:ln w="88900" cap="rnd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4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88A89685-72C5-3852-18BF-87CEE6B91B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6" b="-7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FC86E-DED9-C04C-FB8B-F84D44B6C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Title you can write text for your Sub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0E3C0-5546-B37B-2ED5-F84C68CA615F}"/>
              </a:ext>
            </a:extLst>
          </p:cNvPr>
          <p:cNvSpPr/>
          <p:nvPr/>
        </p:nvSpPr>
        <p:spPr>
          <a:xfrm>
            <a:off x="333487" y="2786231"/>
            <a:ext cx="4303059" cy="222683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0D8A4D-006E-FF87-9474-3E8DAB48CB03}"/>
              </a:ext>
            </a:extLst>
          </p:cNvPr>
          <p:cNvCxnSpPr>
            <a:stCxn id="3" idx="1"/>
          </p:cNvCxnSpPr>
          <p:nvPr/>
        </p:nvCxnSpPr>
        <p:spPr>
          <a:xfrm flipH="1">
            <a:off x="4744122" y="3429000"/>
            <a:ext cx="3263803" cy="76648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0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screen with white text&#10;&#10;Description automatically generated">
            <a:extLst>
              <a:ext uri="{FF2B5EF4-FFF2-40B4-BE49-F238E27FC236}">
                <a16:creationId xmlns:a16="http://schemas.microsoft.com/office/drawing/2014/main" id="{1DBA74B3-37CE-7914-C21B-F1F6887B98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99" b="-6899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38EB4-7C92-C496-333B-45862BDD2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Sub title above our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167E9-2887-20F7-FD2B-DCD5505F2708}"/>
              </a:ext>
            </a:extLst>
          </p:cNvPr>
          <p:cNvSpPr/>
          <p:nvPr/>
        </p:nvSpPr>
        <p:spPr>
          <a:xfrm>
            <a:off x="2926080" y="2958357"/>
            <a:ext cx="1592132" cy="322729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2B0484-F811-3858-A901-7938BE99A3D2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615031" y="3106271"/>
            <a:ext cx="3392894" cy="322729"/>
          </a:xfrm>
          <a:prstGeom prst="straightConnector1">
            <a:avLst/>
          </a:prstGeom>
          <a:ln w="88900" cap="rnd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8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14E80DBE-589C-A00E-5A0C-6373BC7EF9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" r="-98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66F49-2E03-71C0-B4B3-8A9755A6F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Sub title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02247-7B2B-78D5-0728-8B0C847931BE}"/>
              </a:ext>
            </a:extLst>
          </p:cNvPr>
          <p:cNvSpPr/>
          <p:nvPr/>
        </p:nvSpPr>
        <p:spPr>
          <a:xfrm>
            <a:off x="268941" y="2377439"/>
            <a:ext cx="4421393" cy="252804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FA1749-E0F1-2243-A7B1-D299834AB1DF}"/>
              </a:ext>
            </a:extLst>
          </p:cNvPr>
          <p:cNvCxnSpPr>
            <a:stCxn id="5" idx="3"/>
          </p:cNvCxnSpPr>
          <p:nvPr/>
        </p:nvCxnSpPr>
        <p:spPr>
          <a:xfrm flipH="1">
            <a:off x="4797911" y="3429000"/>
            <a:ext cx="3210014" cy="59436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88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561</Words>
  <Application>Microsoft Office PowerPoint</Application>
  <PresentationFormat>Widescreen</PresentationFormat>
  <Paragraphs>46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154</cp:revision>
  <dcterms:created xsi:type="dcterms:W3CDTF">2023-11-16T12:05:29Z</dcterms:created>
  <dcterms:modified xsi:type="dcterms:W3CDTF">2023-11-20T05:27:41Z</dcterms:modified>
</cp:coreProperties>
</file>