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310" r:id="rId4"/>
    <p:sldId id="284" r:id="rId5"/>
    <p:sldId id="262" r:id="rId6"/>
    <p:sldId id="285" r:id="rId7"/>
    <p:sldId id="286" r:id="rId8"/>
    <p:sldId id="311" r:id="rId9"/>
    <p:sldId id="287" r:id="rId10"/>
    <p:sldId id="264" r:id="rId11"/>
    <p:sldId id="265" r:id="rId12"/>
    <p:sldId id="288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9" r:id="rId32"/>
    <p:sldId id="298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28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p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7119-C277-A4C9-04F8-716924C002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1509486" y="2282374"/>
            <a:ext cx="9144000" cy="92891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Guide for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1078D1-C1C4-92F2-FEA5-26139B346C93}"/>
              </a:ext>
            </a:extLst>
          </p:cNvPr>
          <p:cNvSpPr txBox="1">
            <a:spLocks/>
          </p:cNvSpPr>
          <p:nvPr userDrawn="1"/>
        </p:nvSpPr>
        <p:spPr>
          <a:xfrm>
            <a:off x="1407886" y="3726547"/>
            <a:ext cx="9144000" cy="928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94CE8C-DB1C-2375-FB60-61C0E9A982CA}"/>
              </a:ext>
            </a:extLst>
          </p:cNvPr>
          <p:cNvCxnSpPr/>
          <p:nvPr userDrawn="1"/>
        </p:nvCxnSpPr>
        <p:spPr>
          <a:xfrm>
            <a:off x="1407886" y="3468917"/>
            <a:ext cx="9347200" cy="0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74B54D-E3AE-7623-FC33-4EAFED7A8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9713" y="3725863"/>
            <a:ext cx="9144000" cy="1193800"/>
          </a:xfrm>
        </p:spPr>
        <p:txBody>
          <a:bodyPr anchor="ctr" anchorCtr="1"/>
          <a:lstStyle>
            <a:lvl1pPr marL="0" indent="0">
              <a:buNone/>
              <a:defRPr sz="6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5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66C02-7FEC-0BCB-3B09-8FC3CB77D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32A64-D56B-E1F2-40F4-C85A987B5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8AF90-6CA7-6DBC-2C2F-64215EEF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1517A-3AB7-5005-AFAC-1CA20763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D0A48-F94B-0D90-4059-769C44F8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page_im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437CF53-7D83-4594-79E5-F8691AAD7686}"/>
              </a:ext>
            </a:extLst>
          </p:cNvPr>
          <p:cNvSpPr>
            <a:spLocks/>
          </p:cNvSpPr>
          <p:nvPr userDrawn="1"/>
        </p:nvSpPr>
        <p:spPr>
          <a:xfrm>
            <a:off x="8007926" y="0"/>
            <a:ext cx="418407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0E1C11F-C03C-F7C9-3EDF-70BCBEEAE3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8007926" cy="6857999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47000">
                <a:schemeClr val="accent6">
                  <a:lumMod val="45000"/>
                  <a:lumOff val="55000"/>
                </a:schemeClr>
              </a:gs>
              <a:gs pos="0">
                <a:schemeClr val="bg2"/>
              </a:gs>
              <a:gs pos="100000">
                <a:schemeClr val="accent6"/>
              </a:gs>
            </a:gsLst>
            <a:lin ang="16200000" scaled="1"/>
            <a:tileRect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671BD11-C861-C7B8-AD7B-326677AC6B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07925" y="0"/>
            <a:ext cx="4184075" cy="6858000"/>
          </a:xfrm>
        </p:spPr>
        <p:txBody>
          <a:bodyPr lIns="274320" rIns="274320" anchor="ctr" anchorCtr="0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 dirty="0" err="1"/>
              <a:t>edt</a:t>
            </a:r>
            <a:r>
              <a:rPr lang="en-US" dirty="0"/>
              <a:t>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CDD705BA-98A9-EE36-3F34-52FA0E5AF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2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02F33-A83A-CB83-86DA-33FAE096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3B014-EED1-1788-C8A3-072784F88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3C52A-6532-B413-BD02-7A903DA88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0465C-687D-0610-FB59-17679DEF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D7D02-274F-279B-663A-52311812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BE483-23AA-D507-8CA6-5C05AC8A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D74D-ECB0-5E65-DD36-299014A3C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19D50-4CED-3F12-D735-5C5429C0C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D2D36-1D7A-F064-7A57-05706260A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5FFEF-0F32-47EE-604A-616605F8C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220BA-EE71-A8EC-C59E-7DCCAC629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4DA74D-FF0B-3A32-27D8-7DA9873C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67CBAB-A2DC-D89B-78E2-99124E8A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4DB44-472F-CF59-BB02-22AC9A01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6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FB5A-8D47-8D73-E0CB-0A1F0749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7E77F-3796-8907-A8C5-1F9341D1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2A2B3-4E4C-8438-8318-D8FD9975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987B6-81D5-0D16-CA3E-255E15E6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7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F2038F-25DF-87C9-C70A-BCC85A47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635C7-9C6E-2626-B731-AABB302F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9BEC-0FDB-1BD2-5594-903AD04C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847F-3B84-2900-0666-458DF9DE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B02CE-C794-9BD8-EBC3-AF85FCCB4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3D8BB-D36B-E7BD-202C-295A4B6BD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49C5D-CE3D-37A4-04EF-4F2279E6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F8C49-7167-499A-2800-3D9349AB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F190B-FEAD-EC61-41E2-D21824DC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7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4A7F0-F98C-34E3-9A3F-F142ECF0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3A31B-4C98-F844-CBD4-325959353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31762-D430-0A9F-5A03-85B333BD2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77177-1E03-4981-01AB-EE59D6C2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740DD-8EC9-2938-563C-C33DA6C29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00741-7DC2-10AB-BBAC-C9554C15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4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2198-092E-3CB2-690A-E956B76E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CDA684-F8ED-4E46-685C-7FE093EBA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6A932-E3D8-4DB9-247C-4D016BD4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53A62-E258-29DC-BFD9-549A1BC4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DED74-0297-46F1-3116-C9B637DD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9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B9CAE-20AA-D6E4-56D2-D3AC5D92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AD40C-2B02-7D43-CEA9-1B2363A66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3F9B1A44-067E-A5E1-59FA-FE38EEA51C4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06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E794-B4C4-1FD8-9BBF-847D92C32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Guide for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D6213-1C7B-8D17-1FA7-BE3308801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9713" y="3725863"/>
            <a:ext cx="9312480" cy="1193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Banner with see through background</a:t>
            </a:r>
          </a:p>
        </p:txBody>
      </p:sp>
    </p:spTree>
    <p:extLst>
      <p:ext uri="{BB962C8B-B14F-4D97-AF65-F5344CB8AC3E}">
        <p14:creationId xmlns:p14="http://schemas.microsoft.com/office/powerpoint/2010/main" val="650396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we see the top part of the image chooser screen. You can choose to either use an image on the server already or Upload a new image here.</a:t>
            </a:r>
          </a:p>
          <a:p>
            <a:endParaRPr lang="en-US" dirty="0"/>
          </a:p>
          <a:p>
            <a:r>
              <a:rPr lang="en-US" dirty="0"/>
              <a:t>First let’s use an image already on the server.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150607" y="1398494"/>
            <a:ext cx="1441525" cy="32273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1699708" y="1635162"/>
            <a:ext cx="6308217" cy="179383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067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write a search term.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58183" y="2076225"/>
            <a:ext cx="1914862" cy="93591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2269864" y="2571078"/>
            <a:ext cx="5738061" cy="85792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601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select a Collection of images.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12122" y="3042903"/>
            <a:ext cx="1914862" cy="85792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2286000" y="3429000"/>
            <a:ext cx="5721925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510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bottom you can also sort with Popular tags.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42046" y="4077147"/>
            <a:ext cx="7438914" cy="101122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4270786" y="3429000"/>
            <a:ext cx="3737139" cy="51905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179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4B699EE-DBF6-E300-CE97-235CD79A8A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20" b="-420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7DD30-3ADE-34DF-87A9-61B9D7B093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bottom of the image selector screen there are navigation buttons.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A3D75D-0A1C-BDA3-61AD-65753BFEE29C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10005" y="3429000"/>
            <a:ext cx="7297920" cy="156254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199670-35B0-80F7-F1D7-5057594E24A2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756264" y="3429000"/>
            <a:ext cx="251661" cy="145497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58E7E65-7EB5-0BFD-B13E-E66F59CDE5DD}"/>
              </a:ext>
            </a:extLst>
          </p:cNvPr>
          <p:cNvSpPr/>
          <p:nvPr/>
        </p:nvSpPr>
        <p:spPr>
          <a:xfrm>
            <a:off x="86061" y="4991548"/>
            <a:ext cx="548640" cy="2474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3F7671-EEA5-68EB-AD1D-083E55C2C1B8}"/>
              </a:ext>
            </a:extLst>
          </p:cNvPr>
          <p:cNvSpPr/>
          <p:nvPr/>
        </p:nvSpPr>
        <p:spPr>
          <a:xfrm>
            <a:off x="7487322" y="4991548"/>
            <a:ext cx="408791" cy="2474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14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4B699EE-DBF6-E300-CE97-235CD79A8A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20" b="-420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7DD30-3ADE-34DF-87A9-61B9D7B093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select an image by clicking it.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DA0E74-CE02-1D11-3754-E7C899301010}"/>
              </a:ext>
            </a:extLst>
          </p:cNvPr>
          <p:cNvSpPr/>
          <p:nvPr/>
        </p:nvSpPr>
        <p:spPr>
          <a:xfrm>
            <a:off x="1850313" y="2183800"/>
            <a:ext cx="1226372" cy="10865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A3D75D-0A1C-BDA3-61AD-65753BFEE29C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3173506" y="2796988"/>
            <a:ext cx="4834419" cy="63201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891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also upload an image by clicking Upload.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1290918" y="0"/>
            <a:ext cx="699247" cy="59167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2119256" y="333487"/>
            <a:ext cx="5888669" cy="309551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567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Name your image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16368" y="871369"/>
            <a:ext cx="2086983" cy="95743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2743200" y="1527586"/>
            <a:ext cx="5264725" cy="190141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1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Choose File to pick your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37883" y="1999577"/>
            <a:ext cx="5787613" cy="109862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6465346" y="2829261"/>
            <a:ext cx="1542579" cy="59973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807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Select which Collection the uploaded image belongs to.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70157" y="3344283"/>
            <a:ext cx="3636084" cy="99104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4292301" y="3344283"/>
            <a:ext cx="3346278" cy="57150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85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web page&#10;&#10;Description automatically generated">
            <a:extLst>
              <a:ext uri="{FF2B5EF4-FFF2-40B4-BE49-F238E27FC236}">
                <a16:creationId xmlns:a16="http://schemas.microsoft.com/office/drawing/2014/main" id="{A7612DC0-2662-EBBD-3EBD-99880DA7ABE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02" r="-1160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17300-8AEE-7424-F74B-C8E79A10F4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First click the small plus symbol. Then click Banner with see through background to begin creating a Text block.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C2CDFF-E6F9-25BF-70CB-D793D0B0FF98}"/>
              </a:ext>
            </a:extLst>
          </p:cNvPr>
          <p:cNvSpPr/>
          <p:nvPr/>
        </p:nvSpPr>
        <p:spPr>
          <a:xfrm>
            <a:off x="3915784" y="3248809"/>
            <a:ext cx="2775472" cy="72076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CC3025-1A9F-9A23-F411-85602517DC9F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2599115" y="1000461"/>
            <a:ext cx="5408810" cy="242853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14481279-F915-AD7A-1181-D981B3BCBA9D}"/>
              </a:ext>
            </a:extLst>
          </p:cNvPr>
          <p:cNvSpPr>
            <a:spLocks noChangeAspect="1"/>
          </p:cNvSpPr>
          <p:nvPr/>
        </p:nvSpPr>
        <p:spPr>
          <a:xfrm>
            <a:off x="1577986" y="433606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0123FC-4227-B8FA-8150-DA0B02232ABD}"/>
              </a:ext>
            </a:extLst>
          </p:cNvPr>
          <p:cNvCxnSpPr/>
          <p:nvPr/>
        </p:nvCxnSpPr>
        <p:spPr>
          <a:xfrm>
            <a:off x="2183802" y="1348006"/>
            <a:ext cx="2538805" cy="176095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45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Assign tags to your image. Separate them with a comma.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27126" y="4527624"/>
            <a:ext cx="5862915" cy="134605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3539266" y="3428999"/>
            <a:ext cx="4468659" cy="96012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40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Finally click Upload, to upload the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80916" y="6076054"/>
            <a:ext cx="1075762" cy="60444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1785769" y="3428999"/>
            <a:ext cx="6222156" cy="284270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002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large rock formation in the desert&#10;&#10;Description automatically generated">
            <a:extLst>
              <a:ext uri="{FF2B5EF4-FFF2-40B4-BE49-F238E27FC236}">
                <a16:creationId xmlns:a16="http://schemas.microsoft.com/office/drawing/2014/main" id="{467B10F3-BD3B-D579-BB04-7002197BBC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732" b="-14173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5A395-01B1-1F2A-D63E-24E8EF555D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our banner now have an image background.</a:t>
            </a:r>
          </a:p>
        </p:txBody>
      </p:sp>
    </p:spTree>
    <p:extLst>
      <p:ext uri="{BB962C8B-B14F-4D97-AF65-F5344CB8AC3E}">
        <p14:creationId xmlns:p14="http://schemas.microsoft.com/office/powerpoint/2010/main" val="478658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4A2DCBA-F3D7-0606-609C-F53F433F78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55" r="-1285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634EF-B510-BD70-1182-B387AEC613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Image background you can write Text.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D22049-9452-1FF5-DEB5-4F6EC1C09B0F}"/>
              </a:ext>
            </a:extLst>
          </p:cNvPr>
          <p:cNvSpPr/>
          <p:nvPr/>
        </p:nvSpPr>
        <p:spPr>
          <a:xfrm>
            <a:off x="1086522" y="2818504"/>
            <a:ext cx="4485939" cy="202243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7D99AA1-D08B-8D55-C1E4-74F120589FE9}"/>
              </a:ext>
            </a:extLst>
          </p:cNvPr>
          <p:cNvCxnSpPr>
            <a:stCxn id="5" idx="3"/>
          </p:cNvCxnSpPr>
          <p:nvPr/>
        </p:nvCxnSpPr>
        <p:spPr>
          <a:xfrm flipH="1">
            <a:off x="5680038" y="3429000"/>
            <a:ext cx="2327887" cy="86330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10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rocky landscape with water and mountains&#10;&#10;Description automatically generated with medium confidence">
            <a:extLst>
              <a:ext uri="{FF2B5EF4-FFF2-40B4-BE49-F238E27FC236}">
                <a16:creationId xmlns:a16="http://schemas.microsoft.com/office/drawing/2014/main" id="{6CEAA803-2A30-952D-6E1B-EEB332C9FB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803" b="-13380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FF5FE-5729-3F39-D45C-947CD946C1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text, now that we have text our link text also shows up.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0F28BD-5B11-89FD-6B6E-E19DA2C250D1}"/>
              </a:ext>
            </a:extLst>
          </p:cNvPr>
          <p:cNvSpPr/>
          <p:nvPr/>
        </p:nvSpPr>
        <p:spPr>
          <a:xfrm>
            <a:off x="5701553" y="3429000"/>
            <a:ext cx="2130014" cy="50829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28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A96AA28-1F7B-A353-DB22-5CBC85FAB1C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07" b="-380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27DC9-854F-9DE9-08D3-C0C1186E6F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Text you can Reverse title and text. Let’s do that and see what it looks like live.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DFC586-69A6-C630-4FD3-87A0FEC5142E}"/>
              </a:ext>
            </a:extLst>
          </p:cNvPr>
          <p:cNvSpPr/>
          <p:nvPr/>
        </p:nvSpPr>
        <p:spPr>
          <a:xfrm>
            <a:off x="731520" y="3184264"/>
            <a:ext cx="2926080" cy="115106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D47FBD8-8CBB-9748-8B23-3380B105BD6D}"/>
              </a:ext>
            </a:extLst>
          </p:cNvPr>
          <p:cNvCxnSpPr>
            <a:stCxn id="5" idx="3"/>
          </p:cNvCxnSpPr>
          <p:nvPr/>
        </p:nvCxnSpPr>
        <p:spPr>
          <a:xfrm flipH="1">
            <a:off x="3823850" y="3429000"/>
            <a:ext cx="4184075" cy="43299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603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large rock formation near a body of water&#10;&#10;Description automatically generated">
            <a:extLst>
              <a:ext uri="{FF2B5EF4-FFF2-40B4-BE49-F238E27FC236}">
                <a16:creationId xmlns:a16="http://schemas.microsoft.com/office/drawing/2014/main" id="{3184B3E7-B8F1-60C8-3FB3-921E2F2A5B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931" b="-13193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91E4B-4865-55E3-B0F7-5D91D830DC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Text section is now at the left side and our Title is on the right side.</a:t>
            </a:r>
          </a:p>
        </p:txBody>
      </p:sp>
    </p:spTree>
    <p:extLst>
      <p:ext uri="{BB962C8B-B14F-4D97-AF65-F5344CB8AC3E}">
        <p14:creationId xmlns:p14="http://schemas.microsoft.com/office/powerpoint/2010/main" val="279465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link&#10;&#10;Description automatically generated">
            <a:extLst>
              <a:ext uri="{FF2B5EF4-FFF2-40B4-BE49-F238E27FC236}">
                <a16:creationId xmlns:a16="http://schemas.microsoft.com/office/drawing/2014/main" id="{88B5EA05-494E-75A9-3F5F-F7DCC6A0E2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" r="-11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C8B76-F70A-5E40-9E58-35474E6142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Reverse title and text you can write a Link text.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3298F8-B407-1682-B48E-330A2ADAF0E3}"/>
              </a:ext>
            </a:extLst>
          </p:cNvPr>
          <p:cNvSpPr/>
          <p:nvPr/>
        </p:nvSpPr>
        <p:spPr>
          <a:xfrm>
            <a:off x="268941" y="2764715"/>
            <a:ext cx="3001384" cy="177501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9DABF7F-8208-C30A-5DFE-ECF88B9F41AD}"/>
              </a:ext>
            </a:extLst>
          </p:cNvPr>
          <p:cNvCxnSpPr>
            <a:stCxn id="5" idx="3"/>
          </p:cNvCxnSpPr>
          <p:nvPr/>
        </p:nvCxnSpPr>
        <p:spPr>
          <a:xfrm flipH="1">
            <a:off x="3399416" y="3429000"/>
            <a:ext cx="4608509" cy="389965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107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rocky landscape with a body of water&#10;&#10;Description automatically generated">
            <a:extLst>
              <a:ext uri="{FF2B5EF4-FFF2-40B4-BE49-F238E27FC236}">
                <a16:creationId xmlns:a16="http://schemas.microsoft.com/office/drawing/2014/main" id="{94925710-E2BF-7F04-0D22-CEF916974A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045" b="-12904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1EF9C-8CA5-9918-CF72-AC7EB4CCA2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Link text have changed.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DAFEF2-47F6-8CF3-AAE8-E89830EF713D}"/>
              </a:ext>
            </a:extLst>
          </p:cNvPr>
          <p:cNvSpPr/>
          <p:nvPr/>
        </p:nvSpPr>
        <p:spPr>
          <a:xfrm>
            <a:off x="344245" y="3560781"/>
            <a:ext cx="849854" cy="31197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A68DBE-6607-B5B1-D771-587678A3A544}"/>
              </a:ext>
            </a:extLst>
          </p:cNvPr>
          <p:cNvCxnSpPr>
            <a:stCxn id="5" idx="3"/>
          </p:cNvCxnSpPr>
          <p:nvPr/>
        </p:nvCxnSpPr>
        <p:spPr>
          <a:xfrm flipH="1">
            <a:off x="1312433" y="3429000"/>
            <a:ext cx="6695492" cy="29314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761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link&#10;&#10;Description automatically generated">
            <a:extLst>
              <a:ext uri="{FF2B5EF4-FFF2-40B4-BE49-F238E27FC236}">
                <a16:creationId xmlns:a16="http://schemas.microsoft.com/office/drawing/2014/main" id="{351FFC1B-D4A6-BE33-3344-6204C3A231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69" r="-656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B4550-BE2D-51EA-427B-9883A2DC5C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Link text you can set Internal page as a link to lead the viewer to when they click the Link text.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17D101-0446-C3CD-2907-2BDA0C2A5413}"/>
              </a:ext>
            </a:extLst>
          </p:cNvPr>
          <p:cNvSpPr/>
          <p:nvPr/>
        </p:nvSpPr>
        <p:spPr>
          <a:xfrm>
            <a:off x="978946" y="3324113"/>
            <a:ext cx="3173506" cy="84985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C9816AB-9D59-1D24-97AB-B970424A5FBB}"/>
              </a:ext>
            </a:extLst>
          </p:cNvPr>
          <p:cNvCxnSpPr>
            <a:stCxn id="5" idx="3"/>
          </p:cNvCxnSpPr>
          <p:nvPr/>
        </p:nvCxnSpPr>
        <p:spPr>
          <a:xfrm flipH="1">
            <a:off x="4281544" y="3429000"/>
            <a:ext cx="3726381" cy="30390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10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E80D196-E682-F2B6-E144-2902B519551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94" b="-1259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B40B3-390F-8C1E-5837-277D219EB6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top you can write Title.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20B698-7440-69DC-F4AD-7C91EC88667E}"/>
              </a:ext>
            </a:extLst>
          </p:cNvPr>
          <p:cNvSpPr/>
          <p:nvPr/>
        </p:nvSpPr>
        <p:spPr>
          <a:xfrm>
            <a:off x="1000462" y="1549100"/>
            <a:ext cx="3281082" cy="229137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11A559-B5CD-2E2C-0558-AD1013B493B9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4399878" y="3291840"/>
            <a:ext cx="3608047" cy="13716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772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41FAEEF-9187-7396-EBB7-E58D810676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198" b="-8019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77C64-7A9E-AB34-A17A-47FCF1673F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 the page chooser window you can search for the page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CB348-B340-7896-A606-CBAA3FC1D1FA}"/>
              </a:ext>
            </a:extLst>
          </p:cNvPr>
          <p:cNvSpPr/>
          <p:nvPr/>
        </p:nvSpPr>
        <p:spPr>
          <a:xfrm>
            <a:off x="1592132" y="2076226"/>
            <a:ext cx="1936376" cy="41954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17AB76-8C79-1FF5-EA18-DA1D919175D8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3657600" y="2334409"/>
            <a:ext cx="4350325" cy="109459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050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41FAEEF-9187-7396-EBB7-E58D810676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198" b="-8019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77C64-7A9E-AB34-A17A-47FCF1673F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If a page on the list have pages under it, you can click here to see them.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CB348-B340-7896-A606-CBAA3FC1D1FA}"/>
              </a:ext>
            </a:extLst>
          </p:cNvPr>
          <p:cNvSpPr/>
          <p:nvPr/>
        </p:nvSpPr>
        <p:spPr>
          <a:xfrm>
            <a:off x="7358231" y="3851235"/>
            <a:ext cx="451820" cy="41954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17AB76-8C79-1FF5-EA18-DA1D919175D8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616414" y="3429000"/>
            <a:ext cx="391511" cy="32541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671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41FAEEF-9187-7396-EBB7-E58D810676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198" b="-8019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77C64-7A9E-AB34-A17A-47FCF1673F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select a page by clicking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CB348-B340-7896-A606-CBAA3FC1D1FA}"/>
              </a:ext>
            </a:extLst>
          </p:cNvPr>
          <p:cNvSpPr/>
          <p:nvPr/>
        </p:nvSpPr>
        <p:spPr>
          <a:xfrm>
            <a:off x="387275" y="3915783"/>
            <a:ext cx="1936376" cy="41954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17AB76-8C79-1FF5-EA18-DA1D919175D8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2506532" y="3429000"/>
            <a:ext cx="5501393" cy="69655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170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web page&#10;&#10;Description automatically generated">
            <a:extLst>
              <a:ext uri="{FF2B5EF4-FFF2-40B4-BE49-F238E27FC236}">
                <a16:creationId xmlns:a16="http://schemas.microsoft.com/office/drawing/2014/main" id="{FE723F8F-6267-333B-9D1D-773BAF009B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888" b="-1288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09970-3828-4875-4F55-CC9B10D92F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Internal page you can set an External link URL to lead the viewer to when they click the link text.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836CAA-009E-84F6-03F1-6CE1141A6986}"/>
              </a:ext>
            </a:extLst>
          </p:cNvPr>
          <p:cNvSpPr/>
          <p:nvPr/>
        </p:nvSpPr>
        <p:spPr>
          <a:xfrm>
            <a:off x="193638" y="2689412"/>
            <a:ext cx="6970955" cy="177501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76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AFED4DF-2B5D-A1F1-DD0E-706B82AF98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1" r="-257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5E305-EA5C-098C-DD57-86F1E8803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External link URL you can select if clicking the link should Open in new tab. Here we have set it to True.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165D94-1147-81AD-FCEB-FCF05AF58BFB}"/>
              </a:ext>
            </a:extLst>
          </p:cNvPr>
          <p:cNvSpPr/>
          <p:nvPr/>
        </p:nvSpPr>
        <p:spPr>
          <a:xfrm>
            <a:off x="516367" y="2667896"/>
            <a:ext cx="645459" cy="64545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7D4A278-A228-F108-7476-4E55C0B2610A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1280160" y="2979868"/>
            <a:ext cx="6727765" cy="44913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399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B55F634-2B9E-9792-4890-767282C7A1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19" r="-3301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8FB13-2A1E-1433-ED54-A4B7FDD112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Open in new tab you can Choose color for your title. Let’s make it Blue (logo).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95A9A1-ABE2-6A90-23FC-1ED3464BAE44}"/>
              </a:ext>
            </a:extLst>
          </p:cNvPr>
          <p:cNvSpPr/>
          <p:nvPr/>
        </p:nvSpPr>
        <p:spPr>
          <a:xfrm>
            <a:off x="1904104" y="1376979"/>
            <a:ext cx="3700630" cy="472260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851AB9-8E14-A16B-1775-2B015536ED06}"/>
              </a:ext>
            </a:extLst>
          </p:cNvPr>
          <p:cNvCxnSpPr>
            <a:stCxn id="5" idx="3"/>
          </p:cNvCxnSpPr>
          <p:nvPr/>
        </p:nvCxnSpPr>
        <p:spPr>
          <a:xfrm flipH="1">
            <a:off x="5712311" y="3429000"/>
            <a:ext cx="2295614" cy="156254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035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rocky cliff next to a body of water&#10;&#10;Description automatically generated">
            <a:extLst>
              <a:ext uri="{FF2B5EF4-FFF2-40B4-BE49-F238E27FC236}">
                <a16:creationId xmlns:a16="http://schemas.microsoft.com/office/drawing/2014/main" id="{FF77F344-798C-A903-F46E-C343A82385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203" b="-13820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F69B8-9B37-E777-DC95-4638334E50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title is now in blue.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1753D5-C278-057D-7C06-AD8347569797}"/>
              </a:ext>
            </a:extLst>
          </p:cNvPr>
          <p:cNvSpPr/>
          <p:nvPr/>
        </p:nvSpPr>
        <p:spPr>
          <a:xfrm>
            <a:off x="5916706" y="3334871"/>
            <a:ext cx="1581374" cy="66697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393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B4C60CA-CFF2-6DB8-888A-35D6F2BAEA2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35" r="-4503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E96ED-E643-370C-D93E-F79FF195D5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color for your title you can Choose color for your text. Let’s make it Orange.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7DEB07-7227-2BBF-CC93-1AB34E11B3EA}"/>
              </a:ext>
            </a:extLst>
          </p:cNvPr>
          <p:cNvSpPr/>
          <p:nvPr/>
        </p:nvSpPr>
        <p:spPr>
          <a:xfrm>
            <a:off x="2108499" y="1516828"/>
            <a:ext cx="2732442" cy="382972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2ABD427-9D20-58E4-382C-DF1191A24B0D}"/>
              </a:ext>
            </a:extLst>
          </p:cNvPr>
          <p:cNvCxnSpPr>
            <a:stCxn id="5" idx="3"/>
          </p:cNvCxnSpPr>
          <p:nvPr/>
        </p:nvCxnSpPr>
        <p:spPr>
          <a:xfrm flipH="1">
            <a:off x="4970033" y="3429000"/>
            <a:ext cx="3037892" cy="113224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2158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large rock formation near water&#10;&#10;Description automatically generated">
            <a:extLst>
              <a:ext uri="{FF2B5EF4-FFF2-40B4-BE49-F238E27FC236}">
                <a16:creationId xmlns:a16="http://schemas.microsoft.com/office/drawing/2014/main" id="{22417AB2-A54A-B5B5-66DE-AF853FFF5A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4618" b="-13461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4280D-A971-C22A-1F65-D968D1C952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text is now in orange.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475F7-0A36-A4BE-D016-7C74DC396C24}"/>
              </a:ext>
            </a:extLst>
          </p:cNvPr>
          <p:cNvSpPr/>
          <p:nvPr/>
        </p:nvSpPr>
        <p:spPr>
          <a:xfrm>
            <a:off x="1151068" y="3517751"/>
            <a:ext cx="1441525" cy="39803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BB711C-D315-837C-EFA8-4F2B251E120D}"/>
              </a:ext>
            </a:extLst>
          </p:cNvPr>
          <p:cNvCxnSpPr>
            <a:stCxn id="5" idx="3"/>
          </p:cNvCxnSpPr>
          <p:nvPr/>
        </p:nvCxnSpPr>
        <p:spPr>
          <a:xfrm flipH="1">
            <a:off x="2678654" y="3429000"/>
            <a:ext cx="5329271" cy="27163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777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D96621D-AFB0-DB12-0E24-4CE20CCEF6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19" r="-1891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B1528-57D5-084F-1A3D-29C99375AC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color for your text you can Choose color for your link text. Let’s make it White.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731D47-B108-C4A9-FDCF-4ADDCD7A569C}"/>
              </a:ext>
            </a:extLst>
          </p:cNvPr>
          <p:cNvSpPr/>
          <p:nvPr/>
        </p:nvSpPr>
        <p:spPr>
          <a:xfrm>
            <a:off x="1366221" y="1721224"/>
            <a:ext cx="3743661" cy="481942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1E7481-7FB2-C262-FABC-538FE8367167}"/>
              </a:ext>
            </a:extLst>
          </p:cNvPr>
          <p:cNvCxnSpPr>
            <a:stCxn id="3" idx="1"/>
          </p:cNvCxnSpPr>
          <p:nvPr/>
        </p:nvCxnSpPr>
        <p:spPr>
          <a:xfrm flipH="1">
            <a:off x="5228216" y="3429000"/>
            <a:ext cx="2779709" cy="63739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485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F8D1D92-59FF-D421-6A7D-0EC4D25F96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96" r="-1069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167F1-E0B6-439C-80E9-C37071B54A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 publish first click the arrow to open the menu. In the menu click Publish.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E7A0E4-7E6E-8A6E-604C-ED2B9F0D0D66}"/>
              </a:ext>
            </a:extLst>
          </p:cNvPr>
          <p:cNvSpPr/>
          <p:nvPr/>
        </p:nvSpPr>
        <p:spPr>
          <a:xfrm>
            <a:off x="6271708" y="6002767"/>
            <a:ext cx="677732" cy="66697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CE1041-9C6A-FBEC-4919-2056D826AF5A}"/>
              </a:ext>
            </a:extLst>
          </p:cNvPr>
          <p:cNvSpPr/>
          <p:nvPr/>
        </p:nvSpPr>
        <p:spPr>
          <a:xfrm>
            <a:off x="1258645" y="4647304"/>
            <a:ext cx="1688950" cy="74227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8B4FED3-1F48-F92D-5B54-ED5BBCB31C7A}"/>
              </a:ext>
            </a:extLst>
          </p:cNvPr>
          <p:cNvCxnSpPr>
            <a:stCxn id="3" idx="1"/>
          </p:cNvCxnSpPr>
          <p:nvPr/>
        </p:nvCxnSpPr>
        <p:spPr>
          <a:xfrm flipH="1">
            <a:off x="6777318" y="3429000"/>
            <a:ext cx="1230607" cy="246619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8690EA-9CFE-2B03-4811-A2737C4DA3B7}"/>
              </a:ext>
            </a:extLst>
          </p:cNvPr>
          <p:cNvCxnSpPr/>
          <p:nvPr/>
        </p:nvCxnSpPr>
        <p:spPr>
          <a:xfrm flipH="1" flipV="1">
            <a:off x="3033656" y="5088367"/>
            <a:ext cx="3238052" cy="123712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5809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rocky landscape with water and clouds&#10;&#10;Description automatically generated with medium confidence">
            <a:extLst>
              <a:ext uri="{FF2B5EF4-FFF2-40B4-BE49-F238E27FC236}">
                <a16:creationId xmlns:a16="http://schemas.microsoft.com/office/drawing/2014/main" id="{9D7DC01B-A4CD-9DF1-C4AE-CF454E64F1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957" b="-13195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70C2B-9FF4-044D-E35D-F52D44867D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link text is now white.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E25423-0284-9048-4D6E-6CA6972DE2B0}"/>
              </a:ext>
            </a:extLst>
          </p:cNvPr>
          <p:cNvSpPr/>
          <p:nvPr/>
        </p:nvSpPr>
        <p:spPr>
          <a:xfrm>
            <a:off x="215153" y="3571539"/>
            <a:ext cx="903642" cy="30121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ED8F4CE-716A-791E-40BA-46E4C303C727}"/>
              </a:ext>
            </a:extLst>
          </p:cNvPr>
          <p:cNvCxnSpPr>
            <a:stCxn id="5" idx="3"/>
          </p:cNvCxnSpPr>
          <p:nvPr/>
        </p:nvCxnSpPr>
        <p:spPr>
          <a:xfrm flipH="1">
            <a:off x="1226372" y="3429000"/>
            <a:ext cx="6781553" cy="29314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6829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2B12F472-04E1-C379-AB8D-BDCA1D7BD7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08" r="-4040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01C01-010A-06FC-4A85-5D1DFEFD9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Choose color for your link text you can Choose color for your separator. Let’s make it Orange.</a:t>
            </a:r>
          </a:p>
        </p:txBody>
      </p:sp>
    </p:spTree>
    <p:extLst>
      <p:ext uri="{BB962C8B-B14F-4D97-AF65-F5344CB8AC3E}">
        <p14:creationId xmlns:p14="http://schemas.microsoft.com/office/powerpoint/2010/main" val="35089600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se up of a screen&#10;&#10;Description automatically generated">
            <a:extLst>
              <a:ext uri="{FF2B5EF4-FFF2-40B4-BE49-F238E27FC236}">
                <a16:creationId xmlns:a16="http://schemas.microsoft.com/office/drawing/2014/main" id="{3681D68A-2CBF-7772-B5C9-31AF12503BB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616" b="-12261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87C0E-FD65-5E0C-CF7A-963A5EC411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and zooming in on our separator we can see it is now orange.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9FFE75-6F7A-D6F0-1077-E507EAB31F3C}"/>
              </a:ext>
            </a:extLst>
          </p:cNvPr>
          <p:cNvSpPr/>
          <p:nvPr/>
        </p:nvSpPr>
        <p:spPr>
          <a:xfrm>
            <a:off x="3108960" y="3248809"/>
            <a:ext cx="430306" cy="50561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874A97-841D-DC33-4DF9-DDC7C1B970DB}"/>
              </a:ext>
            </a:extLst>
          </p:cNvPr>
          <p:cNvCxnSpPr>
            <a:stCxn id="5" idx="3"/>
          </p:cNvCxnSpPr>
          <p:nvPr/>
        </p:nvCxnSpPr>
        <p:spPr>
          <a:xfrm flipH="1">
            <a:off x="3636085" y="3429000"/>
            <a:ext cx="4371840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9529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5033BA8-0324-C7E0-3E1E-9B88690EF7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40" r="-2064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9DDF6-E1DE-A5A4-BA64-63FB227BD0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Below Background theme, you can select when or for whom the block will be shown.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Always: Will always show.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Logged out: Only shows when viewer is logged out.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Logged in: Only shows when viewer is logged 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customer: Only shows when viewer is a customer.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staff: Only shows if viewer is a staff.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admin: Only shows when viewer is an admin. </a:t>
            </a:r>
          </a:p>
        </p:txBody>
      </p:sp>
    </p:spTree>
    <p:extLst>
      <p:ext uri="{BB962C8B-B14F-4D97-AF65-F5344CB8AC3E}">
        <p14:creationId xmlns:p14="http://schemas.microsoft.com/office/powerpoint/2010/main" val="56583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70CD293-6B6D-4BFF-D5F2-C9D281F24C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r="47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601FA-3D39-AF11-B108-15F622EE17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View live to open your webpage and see what you created.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2C7B1E-DDF9-D1F4-50A3-39484F0927FE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4847771" y="1146627"/>
            <a:ext cx="3160154" cy="228237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9E7927E-2988-3175-660D-9BFD2282075E}"/>
              </a:ext>
            </a:extLst>
          </p:cNvPr>
          <p:cNvSpPr/>
          <p:nvPr/>
        </p:nvSpPr>
        <p:spPr>
          <a:xfrm>
            <a:off x="4107542" y="319314"/>
            <a:ext cx="1335314" cy="62411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03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1F194D05-D377-9A57-4737-660AA1F517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907" b="-17090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C6265-03D4-50F9-97D0-46D3939C2D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title text.</a:t>
            </a:r>
          </a:p>
        </p:txBody>
      </p:sp>
    </p:spTree>
    <p:extLst>
      <p:ext uri="{BB962C8B-B14F-4D97-AF65-F5344CB8AC3E}">
        <p14:creationId xmlns:p14="http://schemas.microsoft.com/office/powerpoint/2010/main" val="378655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CE6D3EF-27EF-4C86-0B19-E8A87CED2EB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99" b="-1739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29807-54D8-C75F-8F09-3A060F1760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Below Title, you can designate a section that your page will belong to. It is a bookmark for the menu.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247C86-BAEA-091D-3377-6D8E258623F5}"/>
              </a:ext>
            </a:extLst>
          </p:cNvPr>
          <p:cNvSpPr/>
          <p:nvPr/>
        </p:nvSpPr>
        <p:spPr>
          <a:xfrm>
            <a:off x="892885" y="3765177"/>
            <a:ext cx="2463501" cy="161364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525AFAE-B924-BE3D-5B6F-64E6B5A4753E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3453205" y="3429000"/>
            <a:ext cx="4554720" cy="131512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135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D47E64D1-B60A-DBDD-19A8-2C2E9BE425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81" b="-1858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A678C-5B40-D6B8-3C67-997D1F4996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Section you can set Title alignment.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676F65-933F-29D7-3852-5CD0A0DC1AC8}"/>
              </a:ext>
            </a:extLst>
          </p:cNvPr>
          <p:cNvSpPr/>
          <p:nvPr/>
        </p:nvSpPr>
        <p:spPr>
          <a:xfrm>
            <a:off x="408791" y="2958353"/>
            <a:ext cx="2786230" cy="166743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90DAC31-643B-A476-12CD-D59CDD1E0EA0}"/>
              </a:ext>
            </a:extLst>
          </p:cNvPr>
          <p:cNvCxnSpPr>
            <a:stCxn id="3" idx="1"/>
          </p:cNvCxnSpPr>
          <p:nvPr/>
        </p:nvCxnSpPr>
        <p:spPr>
          <a:xfrm flipH="1">
            <a:off x="3291840" y="3429000"/>
            <a:ext cx="4716085" cy="48678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877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083CFE0-6BD0-7B98-CBE8-25482E5947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99" r="-1549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D99B9-287C-A545-D1BC-9FA35D8B55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</a:t>
            </a:r>
            <a:r>
              <a:rPr lang="en-US"/>
              <a:t>Title alignment </a:t>
            </a:r>
            <a:r>
              <a:rPr lang="en-US" dirty="0"/>
              <a:t>you can Choose an image for background.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9164CA-AB00-F8A7-C718-4718E8255802}"/>
              </a:ext>
            </a:extLst>
          </p:cNvPr>
          <p:cNvSpPr/>
          <p:nvPr/>
        </p:nvSpPr>
        <p:spPr>
          <a:xfrm>
            <a:off x="1228489" y="2926079"/>
            <a:ext cx="2775473" cy="69924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E3B81E-287A-0988-E4C5-B12B77CFD703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4184076" y="3428999"/>
            <a:ext cx="3823849" cy="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597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ghtwave3D">
      <a:dk1>
        <a:sysClr val="windowText" lastClr="000000"/>
      </a:dk1>
      <a:lt1>
        <a:srgbClr val="F7F5ED"/>
      </a:lt1>
      <a:dk2>
        <a:srgbClr val="44546A"/>
      </a:dk2>
      <a:lt2>
        <a:srgbClr val="E7E6E6"/>
      </a:lt2>
      <a:accent1>
        <a:srgbClr val="000000"/>
      </a:accent1>
      <a:accent2>
        <a:srgbClr val="F7F5ED"/>
      </a:accent2>
      <a:accent3>
        <a:srgbClr val="333333"/>
      </a:accent3>
      <a:accent4>
        <a:srgbClr val="CCCCCC"/>
      </a:accent4>
      <a:accent5>
        <a:srgbClr val="F2A900"/>
      </a:accent5>
      <a:accent6>
        <a:srgbClr val="0079C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>
          <a:solidFill>
            <a:schemeClr val="accent5"/>
          </a:solidFill>
        </a:ln>
        <a:effectLst/>
      </a:spPr>
      <a:bodyPr lIns="91440" tIns="45720"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88900" cap="rnd" cmpd="sng" algn="ctr"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50000" t="130000" r="50000" b="-30000"/>
            </a:path>
            <a:tileRect/>
          </a:gradFill>
          <a:prstDash val="solid"/>
          <a:round/>
          <a:headEnd type="none" w="med" len="med"/>
          <a:tailEnd type="arrow" w="med" len="med"/>
        </a:ln>
        <a:effectLst>
          <a:outerShdw blurRad="50800" dist="38100" dir="5400000" algn="t" rotWithShape="0">
            <a:schemeClr val="accent1">
              <a:alpha val="40000"/>
            </a:schemeClr>
          </a:outerShdw>
        </a:effectLst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684</Words>
  <Application>Microsoft Office PowerPoint</Application>
  <PresentationFormat>Widescreen</PresentationFormat>
  <Paragraphs>52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Guide for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Block</dc:title>
  <dc:creator>Michael Lundager</dc:creator>
  <cp:lastModifiedBy>Michael Lundager</cp:lastModifiedBy>
  <cp:revision>145</cp:revision>
  <dcterms:created xsi:type="dcterms:W3CDTF">2023-11-16T12:05:29Z</dcterms:created>
  <dcterms:modified xsi:type="dcterms:W3CDTF">2023-11-26T07:35:16Z</dcterms:modified>
</cp:coreProperties>
</file>