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3" r:id="rId4"/>
    <p:sldId id="284" r:id="rId5"/>
    <p:sldId id="286" r:id="rId6"/>
    <p:sldId id="262" r:id="rId7"/>
    <p:sldId id="285" r:id="rId8"/>
    <p:sldId id="287" r:id="rId9"/>
    <p:sldId id="271" r:id="rId10"/>
    <p:sldId id="273" r:id="rId11"/>
    <p:sldId id="272" r:id="rId12"/>
    <p:sldId id="288" r:id="rId13"/>
    <p:sldId id="289" r:id="rId14"/>
    <p:sldId id="290" r:id="rId15"/>
    <p:sldId id="291" r:id="rId16"/>
    <p:sldId id="292" r:id="rId17"/>
    <p:sldId id="293" r:id="rId18"/>
    <p:sldId id="28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_page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77119-C277-A4C9-04F8-716924C0024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ctrTitle" hasCustomPrompt="1"/>
          </p:nvPr>
        </p:nvSpPr>
        <p:spPr>
          <a:xfrm>
            <a:off x="1509486" y="2282374"/>
            <a:ext cx="9144000" cy="92891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Guide for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41078D1-C1C4-92F2-FEA5-26139B346C93}"/>
              </a:ext>
            </a:extLst>
          </p:cNvPr>
          <p:cNvSpPr txBox="1">
            <a:spLocks/>
          </p:cNvSpPr>
          <p:nvPr userDrawn="1"/>
        </p:nvSpPr>
        <p:spPr>
          <a:xfrm>
            <a:off x="1407886" y="3726547"/>
            <a:ext cx="9144000" cy="92891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94CE8C-DB1C-2375-FB60-61C0E9A982CA}"/>
              </a:ext>
            </a:extLst>
          </p:cNvPr>
          <p:cNvCxnSpPr/>
          <p:nvPr userDrawn="1"/>
        </p:nvCxnSpPr>
        <p:spPr>
          <a:xfrm>
            <a:off x="1407886" y="3468917"/>
            <a:ext cx="9347200" cy="0"/>
          </a:xfrm>
          <a:prstGeom prst="line">
            <a:avLst/>
          </a:prstGeom>
          <a:ln w="76200">
            <a:solidFill>
              <a:schemeClr val="accent5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74B54D-E3AE-7623-FC33-4EAFED7A8E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09713" y="3725863"/>
            <a:ext cx="9144000" cy="1193800"/>
          </a:xfrm>
        </p:spPr>
        <p:txBody>
          <a:bodyPr anchor="ctr" anchorCtr="1"/>
          <a:lstStyle>
            <a:lvl1pPr marL="0" indent="0">
              <a:buNone/>
              <a:defRPr sz="6000"/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45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E66C02-7FEC-0BCB-3B09-8FC3CB77D5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132A64-D56B-E1F2-40F4-C85A987B5B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8AF90-6CA7-6DBC-2C2F-64215EEF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1517A-3AB7-5005-AFAC-1CA207637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D0A48-F94B-0D90-4059-769C44F8F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896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nual_page_imag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437CF53-7D83-4594-79E5-F8691AAD7686}"/>
              </a:ext>
            </a:extLst>
          </p:cNvPr>
          <p:cNvSpPr>
            <a:spLocks/>
          </p:cNvSpPr>
          <p:nvPr userDrawn="1"/>
        </p:nvSpPr>
        <p:spPr>
          <a:xfrm>
            <a:off x="8007926" y="0"/>
            <a:ext cx="4184073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solidFill>
              <a:schemeClr val="accent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0E1C11F-C03C-F7C9-3EDF-70BCBEEAE3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0"/>
            <a:ext cx="8007926" cy="6857999"/>
          </a:xfr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47000">
                <a:schemeClr val="accent6">
                  <a:lumMod val="45000"/>
                  <a:lumOff val="55000"/>
                </a:schemeClr>
              </a:gs>
              <a:gs pos="0">
                <a:schemeClr val="bg2"/>
              </a:gs>
              <a:gs pos="100000">
                <a:schemeClr val="accent6"/>
              </a:gs>
            </a:gsLst>
            <a:lin ang="16200000" scaled="1"/>
            <a:tileRect/>
          </a:gradFill>
        </p:spPr>
        <p:txBody>
          <a:bodyPr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671BD11-C861-C7B8-AD7B-326677AC6BF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007925" y="0"/>
            <a:ext cx="4184075" cy="6858000"/>
          </a:xfrm>
        </p:spPr>
        <p:txBody>
          <a:bodyPr lIns="274320" rIns="274320" anchor="ctr" anchorCtr="0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</a:t>
            </a:r>
            <a:r>
              <a:rPr lang="en-US" dirty="0" err="1"/>
              <a:t>edt</a:t>
            </a:r>
            <a:r>
              <a:rPr lang="en-US" dirty="0"/>
              <a:t>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 descr="A picture containing logo&#10;&#10;Description automatically generated">
            <a:extLst>
              <a:ext uri="{FF2B5EF4-FFF2-40B4-BE49-F238E27FC236}">
                <a16:creationId xmlns:a16="http://schemas.microsoft.com/office/drawing/2014/main" id="{CDD705BA-98A9-EE36-3F34-52FA0E5A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32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02F33-A83A-CB83-86DA-33FAE096E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3B014-EED1-1788-C8A3-072784F889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73C52A-6532-B413-BD02-7A903DA88A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70465C-687D-0610-FB59-17679DEF54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D7D02-274F-279B-663A-52311812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E483-23AA-D507-8CA6-5C05AC8A8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6D74D-ECB0-5E65-DD36-299014A3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19D50-4CED-3F12-D735-5C5429C0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3D2D36-1D7A-F064-7A57-05706260A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15FFEF-0F32-47EE-604A-616605F8C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6220BA-EE71-A8EC-C59E-7DCCAC6298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4DA74D-FF0B-3A32-27D8-7DA9873C98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7CBAB-A2DC-D89B-78E2-99124E8AA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4DB44-472F-CF59-BB02-22AC9A01E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61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FB5A-8D47-8D73-E0CB-0A1F0749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07E77F-3796-8907-A8C5-1F9341D1C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2A2B3-4E4C-8438-8318-D8FD99752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987B6-81D5-0D16-CA3E-255E15E61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37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F2038F-25DF-87C9-C70A-BCC85A47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635C7-9C6E-2626-B731-AABB302FA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7C9BEC-0FDB-1BD2-5594-903AD04C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847F-3B84-2900-0666-458DF9DE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B02CE-C794-9BD8-EBC3-AF85FCCB4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63D8BB-D36B-E7BD-202C-295A4B6BD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49C5D-CE3D-37A4-04EF-4F2279E6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F8C49-7167-499A-2800-3D9349AB7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F190B-FEAD-EC61-41E2-D21824DC0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7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4A7F0-F98C-34E3-9A3F-F142ECF0C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C53A31B-4C98-F844-CBD4-325959353A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631762-D430-0A9F-5A03-85B333BD2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77177-1E03-4981-01AB-EE59D6C2C8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40DD-8EC9-2938-563C-C33DA6C29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E00741-7DC2-10AB-BBAC-C9554C15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47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E2198-092E-3CB2-690A-E956B76E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CDA684-F8ED-4E46-685C-7FE093EBA4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6A932-E3D8-4DB9-247C-4D016BD4C3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8CF4C14-7B9E-4B2C-AAF0-4AABA910424E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53A62-E258-29DC-BFD9-549A1BC4D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DED74-0297-46F1-3116-C9B637DD1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CCB0D5-8B85-4D56-AB09-583F374435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AB9CAE-20AA-D6E4-56D2-D3AC5D92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AD40C-2B02-7D43-CEA9-1B2363A66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 descr="A picture containing logo&#10;&#10;Description automatically generated">
            <a:extLst>
              <a:ext uri="{FF2B5EF4-FFF2-40B4-BE49-F238E27FC236}">
                <a16:creationId xmlns:a16="http://schemas.microsoft.com/office/drawing/2014/main" id="{3F9B1A44-067E-A5E1-59FA-FE38EEA51C45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4868" y="6592392"/>
            <a:ext cx="854464" cy="15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4066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BE794-B4C4-1FD8-9BBF-847D92C320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Guide for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D6213-1C7B-8D17-1FA7-BE3308801E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Banner with central button</a:t>
            </a:r>
          </a:p>
        </p:txBody>
      </p:sp>
    </p:spTree>
    <p:extLst>
      <p:ext uri="{BB962C8B-B14F-4D97-AF65-F5344CB8AC3E}">
        <p14:creationId xmlns:p14="http://schemas.microsoft.com/office/powerpoint/2010/main" val="650396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If a page on the list have pages under it, you can click here to see them.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7358231" y="3851235"/>
            <a:ext cx="451820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7616414" y="3429000"/>
            <a:ext cx="391511" cy="32541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8671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select a page by clicking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387275" y="3915783"/>
            <a:ext cx="1936376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cxnSpLocks/>
            <a:stCxn id="5" idx="3"/>
          </p:cNvCxnSpPr>
          <p:nvPr/>
        </p:nvCxnSpPr>
        <p:spPr>
          <a:xfrm flipH="1">
            <a:off x="2506532" y="3429000"/>
            <a:ext cx="5501393" cy="69655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1705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web page&#10;&#10;Description automatically generated">
            <a:extLst>
              <a:ext uri="{FF2B5EF4-FFF2-40B4-BE49-F238E27FC236}">
                <a16:creationId xmlns:a16="http://schemas.microsoft.com/office/drawing/2014/main" id="{CA367FF3-1E92-8E00-6CAE-E3662BFCC7B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32" r="-1632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48DDAD-EC39-48E6-0C98-DEE961A975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Internal page you can set an External link URL as the button link.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D37147-BA61-20BE-4F65-5FCB04E88B1E}"/>
              </a:ext>
            </a:extLst>
          </p:cNvPr>
          <p:cNvSpPr/>
          <p:nvPr/>
        </p:nvSpPr>
        <p:spPr>
          <a:xfrm>
            <a:off x="462579" y="1914861"/>
            <a:ext cx="6820348" cy="171046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15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2DD430A-316C-BCF9-9283-D18CA495881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0" r="2960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EA7BF-B9B7-53B9-1CB3-7FA8DACE063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External link URL you can have the link be opened in a new tab. Here we set it to True.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5E435A-5FE0-1C88-784D-639782929BCA}"/>
              </a:ext>
            </a:extLst>
          </p:cNvPr>
          <p:cNvSpPr/>
          <p:nvPr/>
        </p:nvSpPr>
        <p:spPr>
          <a:xfrm>
            <a:off x="182880" y="3270325"/>
            <a:ext cx="796066" cy="83909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5AF2A0E-F755-1577-0C9B-00994DCCF206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1086522" y="3429000"/>
            <a:ext cx="6921403" cy="19632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179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17F1370-4088-2357-62D2-40EFA63D227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526" r="-4252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7B0E13-4F06-EFB1-74B9-DE4E1BC3C00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Open in new tab you can Choose color for background. Let’s set it to Blue (logo).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4162A6-50DD-D56E-5309-82E48FC3BD80}"/>
              </a:ext>
            </a:extLst>
          </p:cNvPr>
          <p:cNvSpPr/>
          <p:nvPr/>
        </p:nvSpPr>
        <p:spPr>
          <a:xfrm>
            <a:off x="2033195" y="1441525"/>
            <a:ext cx="3657600" cy="5013063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4E10221-7AFA-219F-D599-6A224F30F969}"/>
              </a:ext>
            </a:extLst>
          </p:cNvPr>
          <p:cNvCxnSpPr>
            <a:stCxn id="3" idx="1"/>
          </p:cNvCxnSpPr>
          <p:nvPr/>
        </p:nvCxnSpPr>
        <p:spPr>
          <a:xfrm flipH="1">
            <a:off x="5819887" y="3429000"/>
            <a:ext cx="2188038" cy="189603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68523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ue screen with black text&#10;&#10;Description automatically generated">
            <a:extLst>
              <a:ext uri="{FF2B5EF4-FFF2-40B4-BE49-F238E27FC236}">
                <a16:creationId xmlns:a16="http://schemas.microsoft.com/office/drawing/2014/main" id="{2F1D05C1-FF34-F781-1B5F-F36B7C7BF76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69898" b="-2698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09C95-D792-66CD-860D-C214656A820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banner’s background color is now blue.</a:t>
            </a:r>
          </a:p>
        </p:txBody>
      </p:sp>
    </p:spTree>
    <p:extLst>
      <p:ext uri="{BB962C8B-B14F-4D97-AF65-F5344CB8AC3E}">
        <p14:creationId xmlns:p14="http://schemas.microsoft.com/office/powerpoint/2010/main" val="3456777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phone&#10;&#10;Description automatically generated">
            <a:extLst>
              <a:ext uri="{FF2B5EF4-FFF2-40B4-BE49-F238E27FC236}">
                <a16:creationId xmlns:a16="http://schemas.microsoft.com/office/drawing/2014/main" id="{E6AA34A5-DE09-7B22-D988-82B8B27459F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134" r="-38134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C400-0D59-95D2-BD25-1B3D571EE2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Choose color for background you can Choose color for button text. Let’s set it to Orange.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E61CA3-9A84-3130-47B5-00426E85FDCD}"/>
              </a:ext>
            </a:extLst>
          </p:cNvPr>
          <p:cNvSpPr/>
          <p:nvPr/>
        </p:nvSpPr>
        <p:spPr>
          <a:xfrm>
            <a:off x="2054711" y="1871831"/>
            <a:ext cx="3420931" cy="4765637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78025E2-DD76-524F-CF1A-55E14AD52EFC}"/>
              </a:ext>
            </a:extLst>
          </p:cNvPr>
          <p:cNvCxnSpPr>
            <a:stCxn id="5" idx="3"/>
          </p:cNvCxnSpPr>
          <p:nvPr/>
        </p:nvCxnSpPr>
        <p:spPr>
          <a:xfrm flipH="1">
            <a:off x="5604734" y="3429000"/>
            <a:ext cx="2403191" cy="1766944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8800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blue screen with yellow text&#10;&#10;Description automatically generated">
            <a:extLst>
              <a:ext uri="{FF2B5EF4-FFF2-40B4-BE49-F238E27FC236}">
                <a16:creationId xmlns:a16="http://schemas.microsoft.com/office/drawing/2014/main" id="{E8B87DF5-B763-E979-7630-1CC098FEF51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2310" b="-27231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50F98-72E3-4C20-3B14-F5A562A8ECD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button text have changed color to orange.</a:t>
            </a:r>
          </a:p>
        </p:txBody>
      </p:sp>
    </p:spTree>
    <p:extLst>
      <p:ext uri="{BB962C8B-B14F-4D97-AF65-F5344CB8AC3E}">
        <p14:creationId xmlns:p14="http://schemas.microsoft.com/office/powerpoint/2010/main" val="4229198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55033BA8-0324-C7E0-3E1E-9B88690EF73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640" r="-20640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9DDF6-E1DE-A5A4-BA64-63FB227BD0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Below Background theme, you can select when or for whom the block will be shown.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Always: Will always show.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out: Only shows when viewer is logged out.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Logged in: Only shows when viewer is logged in.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customer: Only shows when viewer is a customer.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staff: Only shows if viewer is a staff.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Is admin: Only shows when viewer is an admin. </a:t>
            </a:r>
          </a:p>
        </p:txBody>
      </p:sp>
    </p:spTree>
    <p:extLst>
      <p:ext uri="{BB962C8B-B14F-4D97-AF65-F5344CB8AC3E}">
        <p14:creationId xmlns:p14="http://schemas.microsoft.com/office/powerpoint/2010/main" val="56583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7769A762-A1F8-DD87-E6EE-77F759112764}"/>
              </a:ext>
            </a:extLst>
          </p:cNvPr>
          <p:cNvPicPr>
            <a:picLocks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838" r="-1983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8CCAB6-413F-8782-7D4A-CA63B8961E5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First click the small plus symbol. Then click Banner with central button to begin creating.</a:t>
            </a:r>
          </a:p>
        </p:txBody>
      </p:sp>
      <p:sp>
        <p:nvSpPr>
          <p:cNvPr id="9" name="Circle: Hollow 8">
            <a:extLst>
              <a:ext uri="{FF2B5EF4-FFF2-40B4-BE49-F238E27FC236}">
                <a16:creationId xmlns:a16="http://schemas.microsoft.com/office/drawing/2014/main" id="{5562AC2F-9B6F-BEAE-6285-AE28A64A2ACA}"/>
              </a:ext>
            </a:extLst>
          </p:cNvPr>
          <p:cNvSpPr>
            <a:spLocks noChangeAspect="1"/>
          </p:cNvSpPr>
          <p:nvPr/>
        </p:nvSpPr>
        <p:spPr>
          <a:xfrm>
            <a:off x="1846925" y="259832"/>
            <a:ext cx="914400" cy="914400"/>
          </a:xfrm>
          <a:prstGeom prst="donut">
            <a:avLst>
              <a:gd name="adj" fmla="val 18939"/>
            </a:avLst>
          </a:prstGeom>
          <a:gradFill flip="none" rotWithShape="1">
            <a:gsLst>
              <a:gs pos="0">
                <a:schemeClr val="accent5">
                  <a:lumMod val="42000"/>
                  <a:lumOff val="58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</a:ln>
          <a:effectLst>
            <a:outerShdw blurRad="50800" dist="50800" dir="5400000" algn="ctr" rotWithShape="0">
              <a:schemeClr val="accent4"/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997E553-F69A-6485-6326-DFE998079E42}"/>
              </a:ext>
            </a:extLst>
          </p:cNvPr>
          <p:cNvCxnSpPr>
            <a:cxnSpLocks/>
          </p:cNvCxnSpPr>
          <p:nvPr/>
        </p:nvCxnSpPr>
        <p:spPr>
          <a:xfrm flipH="1" flipV="1">
            <a:off x="2761325" y="946673"/>
            <a:ext cx="5246600" cy="2482326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arrow" w="med" len="med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39E30105-816E-6A74-E4B0-63791D39D7F8}"/>
              </a:ext>
            </a:extLst>
          </p:cNvPr>
          <p:cNvSpPr/>
          <p:nvPr/>
        </p:nvSpPr>
        <p:spPr>
          <a:xfrm>
            <a:off x="3906702" y="5315981"/>
            <a:ext cx="2268187" cy="595346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B90A360-7D97-2F16-C5B7-AE5B20811535}"/>
              </a:ext>
            </a:extLst>
          </p:cNvPr>
          <p:cNvCxnSpPr>
            <a:cxnSpLocks/>
          </p:cNvCxnSpPr>
          <p:nvPr/>
        </p:nvCxnSpPr>
        <p:spPr>
          <a:xfrm>
            <a:off x="2431228" y="1174232"/>
            <a:ext cx="2506532" cy="406474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28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128DC2AD-32CC-30C3-D2F1-55F4E55DD02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426" r="-542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9AB90D-6FF3-42B7-8F8D-0CA2584BE17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You can designate a Section that your page will belong to. It is a bookmark for the menu.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D2B1B63-BE58-1461-31C6-14EB3350867E}"/>
              </a:ext>
            </a:extLst>
          </p:cNvPr>
          <p:cNvSpPr/>
          <p:nvPr/>
        </p:nvSpPr>
        <p:spPr>
          <a:xfrm>
            <a:off x="1075765" y="1914861"/>
            <a:ext cx="2162287" cy="1514139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8FC3007-67E9-119E-7D82-F32B611AB7F9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3324113" y="2979868"/>
            <a:ext cx="4683812" cy="449132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16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8855A346-210A-6623-D146-8548F4734CA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116" r="-2511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4ACE8-D35A-DFC1-3520-78D58786C83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Section you can write a Link text. It functions as the buttons text.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3F7B31C-F1F9-7A29-E50E-EAFA359C1DF6}"/>
              </a:ext>
            </a:extLst>
          </p:cNvPr>
          <p:cNvSpPr/>
          <p:nvPr/>
        </p:nvSpPr>
        <p:spPr>
          <a:xfrm>
            <a:off x="1592132" y="3291840"/>
            <a:ext cx="3431689" cy="1581374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B046308-D75F-1F85-11AC-8F570B4C8C09}"/>
              </a:ext>
            </a:extLst>
          </p:cNvPr>
          <p:cNvCxnSpPr>
            <a:stCxn id="3" idx="1"/>
          </p:cNvCxnSpPr>
          <p:nvPr/>
        </p:nvCxnSpPr>
        <p:spPr>
          <a:xfrm flipH="1">
            <a:off x="5131398" y="3429000"/>
            <a:ext cx="2876527" cy="798755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39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60455BB3-68D3-74A7-E41B-59DE447A210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471" r="-13471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48AD5B-CAE8-0B27-6527-5915B8AE22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To Publish first click the arrow, then in the menu click Publish.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A1E457-AE9F-9973-1E22-956450678476}"/>
              </a:ext>
            </a:extLst>
          </p:cNvPr>
          <p:cNvSpPr/>
          <p:nvPr/>
        </p:nvSpPr>
        <p:spPr>
          <a:xfrm>
            <a:off x="6096000" y="6013525"/>
            <a:ext cx="541468" cy="720762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649CED-79AD-B01C-EC3F-F3D742C21679}"/>
              </a:ext>
            </a:extLst>
          </p:cNvPr>
          <p:cNvSpPr/>
          <p:nvPr/>
        </p:nvSpPr>
        <p:spPr>
          <a:xfrm>
            <a:off x="1226372" y="4776395"/>
            <a:ext cx="1344706" cy="548640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B8EAA2F-F914-524E-31AE-CA704389E163}"/>
              </a:ext>
            </a:extLst>
          </p:cNvPr>
          <p:cNvCxnSpPr>
            <a:stCxn id="5" idx="3"/>
          </p:cNvCxnSpPr>
          <p:nvPr/>
        </p:nvCxnSpPr>
        <p:spPr>
          <a:xfrm flipH="1">
            <a:off x="6637468" y="3429000"/>
            <a:ext cx="1370457" cy="246619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3FD7D4B-7F54-5EEF-0688-780977115568}"/>
              </a:ext>
            </a:extLst>
          </p:cNvPr>
          <p:cNvCxnSpPr>
            <a:cxnSpLocks/>
            <a:stCxn id="6" idx="1"/>
          </p:cNvCxnSpPr>
          <p:nvPr/>
        </p:nvCxnSpPr>
        <p:spPr>
          <a:xfrm flipH="1" flipV="1">
            <a:off x="2678654" y="5174427"/>
            <a:ext cx="3417346" cy="1199479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3313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570CD293-6B6D-4BFF-D5F2-C9D281F24CC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4" r="474"/>
          <a:stretch>
            <a:fillRect/>
          </a:stretch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601FA-3D39-AF11-B108-15F622EE17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Click View live to open your webpage and see what you created.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C7B1E-DDF9-D1F4-50A3-39484F0927FE}"/>
              </a:ext>
            </a:extLst>
          </p:cNvPr>
          <p:cNvCxnSpPr>
            <a:cxnSpLocks/>
            <a:stCxn id="5" idx="3"/>
          </p:cNvCxnSpPr>
          <p:nvPr/>
        </p:nvCxnSpPr>
        <p:spPr>
          <a:xfrm flipH="1" flipV="1">
            <a:off x="4847771" y="1146627"/>
            <a:ext cx="3160154" cy="2282373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19E7927E-2988-3175-660D-9BFD2282075E}"/>
              </a:ext>
            </a:extLst>
          </p:cNvPr>
          <p:cNvSpPr/>
          <p:nvPr/>
        </p:nvSpPr>
        <p:spPr>
          <a:xfrm>
            <a:off x="4107542" y="319314"/>
            <a:ext cx="1335314" cy="62411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703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yellow rectangular sign with black text&#10;&#10;Description automatically generated">
            <a:extLst>
              <a:ext uri="{FF2B5EF4-FFF2-40B4-BE49-F238E27FC236}">
                <a16:creationId xmlns:a16="http://schemas.microsoft.com/office/drawing/2014/main" id="{B74662FC-D50A-B8F5-5B1D-7403D651926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9533" b="-279533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C66849-FDF7-E097-7D41-05DA7817C0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Going live we can see our Link text inside our button.</a:t>
            </a:r>
          </a:p>
        </p:txBody>
      </p:sp>
    </p:spTree>
    <p:extLst>
      <p:ext uri="{BB962C8B-B14F-4D97-AF65-F5344CB8AC3E}">
        <p14:creationId xmlns:p14="http://schemas.microsoft.com/office/powerpoint/2010/main" val="3870956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99518E93-6F61-8099-3F66-50F10F92E29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576" r="-19576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D6597-CA5F-1FCB-1DAF-58226DB6950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Beneath Link text you can set an Internal page as button link.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FFA46A-965C-66D9-A5C3-48AA06C2FF07}"/>
              </a:ext>
            </a:extLst>
          </p:cNvPr>
          <p:cNvSpPr/>
          <p:nvPr/>
        </p:nvSpPr>
        <p:spPr>
          <a:xfrm>
            <a:off x="1990165" y="2958353"/>
            <a:ext cx="2840019" cy="753035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96B7DA5-80A4-5D6D-1A21-E3A83175ECB3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4937760" y="3324113"/>
            <a:ext cx="3070165" cy="104887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296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441FAEEF-9187-7396-EBB7-E58D810676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80198" b="-80198"/>
          <a:stretch/>
        </p:blipFill>
        <p:spPr/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A77C64-7A9E-AB34-A17A-47FCF1673F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In the page chooser window you can search for the page here.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DCB348-B340-7896-A606-CBAA3FC1D1FA}"/>
              </a:ext>
            </a:extLst>
          </p:cNvPr>
          <p:cNvSpPr/>
          <p:nvPr/>
        </p:nvSpPr>
        <p:spPr>
          <a:xfrm>
            <a:off x="1592132" y="2076226"/>
            <a:ext cx="1936376" cy="419548"/>
          </a:xfrm>
          <a:prstGeom prst="rect">
            <a:avLst/>
          </a:prstGeom>
          <a:noFill/>
          <a:ln w="76200">
            <a:solidFill>
              <a:schemeClr val="accent5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517AB76-8C79-1FF5-EA18-DA1D919175D8}"/>
              </a:ext>
            </a:extLst>
          </p:cNvPr>
          <p:cNvCxnSpPr>
            <a:stCxn id="5" idx="3"/>
          </p:cNvCxnSpPr>
          <p:nvPr/>
        </p:nvCxnSpPr>
        <p:spPr>
          <a:xfrm flipH="1" flipV="1">
            <a:off x="3657600" y="2334409"/>
            <a:ext cx="4350325" cy="1094591"/>
          </a:xfrm>
          <a:prstGeom prst="straightConnector1">
            <a:avLst/>
          </a:prstGeom>
          <a:ln w="88900" cap="rnd" cmpd="sng" algn="ctr">
            <a:gradFill flip="none" rotWithShape="1">
              <a:gsLst>
                <a:gs pos="0">
                  <a:schemeClr val="accent5">
                    <a:lumMod val="40000"/>
                    <a:lumOff val="60000"/>
                  </a:schemeClr>
                </a:gs>
                <a:gs pos="46000">
                  <a:schemeClr val="accent5">
                    <a:lumMod val="95000"/>
                    <a:lumOff val="5000"/>
                  </a:schemeClr>
                </a:gs>
                <a:gs pos="100000">
                  <a:schemeClr val="accent5"/>
                </a:gs>
              </a:gsLst>
              <a:path path="circle">
                <a:fillToRect l="50000" t="130000" r="50000" b="-30000"/>
              </a:path>
              <a:tileRect/>
            </a:gradFill>
            <a:prstDash val="solid"/>
            <a:round/>
            <a:headEnd type="none" w="med" len="med"/>
            <a:tailEnd type="triangle"/>
          </a:ln>
          <a:effectLst>
            <a:outerShdw blurRad="50800" dist="38100" dir="5400000" algn="t" rotWithShape="0">
              <a:schemeClr val="accent1">
                <a:alpha val="40000"/>
              </a:scheme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0500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ightwave3D">
      <a:dk1>
        <a:sysClr val="windowText" lastClr="000000"/>
      </a:dk1>
      <a:lt1>
        <a:srgbClr val="F7F5ED"/>
      </a:lt1>
      <a:dk2>
        <a:srgbClr val="44546A"/>
      </a:dk2>
      <a:lt2>
        <a:srgbClr val="E7E6E6"/>
      </a:lt2>
      <a:accent1>
        <a:srgbClr val="000000"/>
      </a:accent1>
      <a:accent2>
        <a:srgbClr val="F7F5ED"/>
      </a:accent2>
      <a:accent3>
        <a:srgbClr val="333333"/>
      </a:accent3>
      <a:accent4>
        <a:srgbClr val="CCCCCC"/>
      </a:accent4>
      <a:accent5>
        <a:srgbClr val="F2A900"/>
      </a:accent5>
      <a:accent6>
        <a:srgbClr val="0079C3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chemeClr val="accent5"/>
          </a:solidFill>
        </a:ln>
        <a:effectLst/>
      </a:spPr>
      <a:bodyPr lIns="91440" tIns="45720" rtlCol="0" anchor="ctr"/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88900" cap="rnd" cmpd="sng" algn="ctr"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46000">
                <a:schemeClr val="accent5">
                  <a:lumMod val="95000"/>
                  <a:lumOff val="5000"/>
                </a:schemeClr>
              </a:gs>
              <a:gs pos="100000">
                <a:schemeClr val="accent5"/>
              </a:gs>
            </a:gsLst>
            <a:path path="circle">
              <a:fillToRect l="50000" t="130000" r="50000" b="-30000"/>
            </a:path>
            <a:tileRect/>
          </a:gradFill>
          <a:prstDash val="solid"/>
          <a:round/>
          <a:headEnd type="none" w="med" len="med"/>
          <a:tailEnd type="arrow" w="med" len="med"/>
        </a:ln>
        <a:effectLst>
          <a:outerShdw blurRad="50800" dist="38100" dir="5400000" algn="t" rotWithShape="0">
            <a:schemeClr val="accent1">
              <a:alpha val="40000"/>
            </a:schemeClr>
          </a:outerShdw>
        </a:effectLst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333</Words>
  <Application>Microsoft Office PowerPoint</Application>
  <PresentationFormat>Widescreen</PresentationFormat>
  <Paragraphs>25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Guide for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Block</dc:title>
  <dc:creator>Michael Lundager</dc:creator>
  <cp:lastModifiedBy>Michael Lundager</cp:lastModifiedBy>
  <cp:revision>125</cp:revision>
  <dcterms:created xsi:type="dcterms:W3CDTF">2023-11-16T12:05:29Z</dcterms:created>
  <dcterms:modified xsi:type="dcterms:W3CDTF">2023-11-18T09:31:46Z</dcterms:modified>
</cp:coreProperties>
</file>