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85" r:id="rId5"/>
    <p:sldId id="282" r:id="rId6"/>
    <p:sldId id="286" r:id="rId7"/>
    <p:sldId id="260" r:id="rId8"/>
    <p:sldId id="257" r:id="rId9"/>
    <p:sldId id="258" r:id="rId10"/>
    <p:sldId id="259" r:id="rId11"/>
    <p:sldId id="287" r:id="rId12"/>
    <p:sldId id="288" r:id="rId13"/>
    <p:sldId id="262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awesome.com/search?o=r&amp;m=free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Banner icon based info title/sub title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BE812C5-A035-4034-9506-4FA28F06D2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557" b="-4655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0229B-02CE-53C1-3B3F-E61D5170BE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 window pop up, where you can see the code, you need to use in the Icon field. Here the code is:</a:t>
            </a:r>
          </a:p>
          <a:p>
            <a:r>
              <a:rPr lang="en-US" dirty="0" err="1"/>
              <a:t>fas</a:t>
            </a:r>
            <a:r>
              <a:rPr lang="en-US" dirty="0"/>
              <a:t> fa-clock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EF5314-4A8C-3314-088B-04AD79EB743B}"/>
              </a:ext>
            </a:extLst>
          </p:cNvPr>
          <p:cNvSpPr/>
          <p:nvPr/>
        </p:nvSpPr>
        <p:spPr>
          <a:xfrm>
            <a:off x="172122" y="4722607"/>
            <a:ext cx="2237591" cy="3980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80A8BA-F97E-F5A2-7854-99AEC8F18C3D}"/>
              </a:ext>
            </a:extLst>
          </p:cNvPr>
          <p:cNvCxnSpPr>
            <a:stCxn id="5" idx="3"/>
          </p:cNvCxnSpPr>
          <p:nvPr/>
        </p:nvCxnSpPr>
        <p:spPr>
          <a:xfrm flipH="1">
            <a:off x="2517289" y="3429000"/>
            <a:ext cx="5490636" cy="129360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196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B8B5329F-C580-61F7-A371-FFE991B7289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02" r="-490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D0CD8-6F6A-6B43-46E7-D3034ECFFA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Insert the icon code into Icon text field.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D210AF-9CB7-9766-BD88-3CF0701C64EE}"/>
              </a:ext>
            </a:extLst>
          </p:cNvPr>
          <p:cNvSpPr/>
          <p:nvPr/>
        </p:nvSpPr>
        <p:spPr>
          <a:xfrm>
            <a:off x="1237129" y="1463040"/>
            <a:ext cx="2345167" cy="105424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E47773A-55C7-94F1-D29D-21BE9D5034C0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3700631" y="2183802"/>
            <a:ext cx="4307294" cy="124519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585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45D6E0C-2908-A7BA-3DB4-663519C1C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464" b="-946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478BC-A913-78E4-2795-344C94D022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Publish first click the arrow, then in the menu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A5F3A6-445E-ED81-97B3-8F8DB8B329F8}"/>
              </a:ext>
            </a:extLst>
          </p:cNvPr>
          <p:cNvSpPr/>
          <p:nvPr/>
        </p:nvSpPr>
        <p:spPr>
          <a:xfrm>
            <a:off x="4701091" y="5593978"/>
            <a:ext cx="591671" cy="73151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1D1CCB-BAFA-9A2F-D4D0-3EC8FFFD81AE}"/>
              </a:ext>
            </a:extLst>
          </p:cNvPr>
          <p:cNvSpPr/>
          <p:nvPr/>
        </p:nvSpPr>
        <p:spPr>
          <a:xfrm>
            <a:off x="537882" y="4496696"/>
            <a:ext cx="1430767" cy="66697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6C16C3-F170-66BB-4545-B1EB447CE1A3}"/>
              </a:ext>
            </a:extLst>
          </p:cNvPr>
          <p:cNvCxnSpPr>
            <a:stCxn id="5" idx="3"/>
          </p:cNvCxnSpPr>
          <p:nvPr/>
        </p:nvCxnSpPr>
        <p:spPr>
          <a:xfrm flipH="1">
            <a:off x="5400339" y="3429000"/>
            <a:ext cx="2607586" cy="216497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0ADBDFC-C897-3305-E861-A246644E5590}"/>
              </a:ext>
            </a:extLst>
          </p:cNvPr>
          <p:cNvCxnSpPr/>
          <p:nvPr/>
        </p:nvCxnSpPr>
        <p:spPr>
          <a:xfrm flipH="1" flipV="1">
            <a:off x="2086984" y="4905487"/>
            <a:ext cx="2614107" cy="100046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929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789DF0C-8285-5F67-FD76-7D7066C0F7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6656" b="-22665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A83F4-532E-ED3F-2965-0C210125AE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banner icon.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EC4067-4B7D-F295-699C-C5E993015CC7}"/>
              </a:ext>
            </a:extLst>
          </p:cNvPr>
          <p:cNvSpPr/>
          <p:nvPr/>
        </p:nvSpPr>
        <p:spPr>
          <a:xfrm>
            <a:off x="1785767" y="2969108"/>
            <a:ext cx="914400" cy="9144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7E67FA-F95E-8692-7BF4-B9A246F34C80}"/>
              </a:ext>
            </a:extLst>
          </p:cNvPr>
          <p:cNvCxnSpPr>
            <a:stCxn id="5" idx="3"/>
          </p:cNvCxnSpPr>
          <p:nvPr/>
        </p:nvCxnSpPr>
        <p:spPr>
          <a:xfrm flipH="1">
            <a:off x="2840019" y="3429000"/>
            <a:ext cx="5167906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33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39D17FC-258C-E7BB-8396-9059ECD7BA3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84" r="-618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D5403-F312-D60C-D06A-A2194BA620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Under Icon you can write a Title text. </a:t>
            </a:r>
          </a:p>
          <a:p>
            <a:r>
              <a:rPr lang="en-US" dirty="0"/>
              <a:t>Under Title you can write a Sub title text.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3C700F-7E27-F355-3948-B1AE6FBAEF59}"/>
              </a:ext>
            </a:extLst>
          </p:cNvPr>
          <p:cNvSpPr/>
          <p:nvPr/>
        </p:nvSpPr>
        <p:spPr>
          <a:xfrm>
            <a:off x="828339" y="2710927"/>
            <a:ext cx="2398955" cy="125864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C08C97-F525-1FF0-57AE-455D35AA91ED}"/>
              </a:ext>
            </a:extLst>
          </p:cNvPr>
          <p:cNvSpPr/>
          <p:nvPr/>
        </p:nvSpPr>
        <p:spPr>
          <a:xfrm>
            <a:off x="828339" y="5443369"/>
            <a:ext cx="3141233" cy="10972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3407246-7F95-BBD2-7ED2-B0DB4153F24D}"/>
              </a:ext>
            </a:extLst>
          </p:cNvPr>
          <p:cNvCxnSpPr/>
          <p:nvPr/>
        </p:nvCxnSpPr>
        <p:spPr>
          <a:xfrm flipH="1">
            <a:off x="3356386" y="2915322"/>
            <a:ext cx="4651539" cy="36576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B2CE4F-6C0E-9944-D636-D9A2677097CC}"/>
              </a:ext>
            </a:extLst>
          </p:cNvPr>
          <p:cNvCxnSpPr/>
          <p:nvPr/>
        </p:nvCxnSpPr>
        <p:spPr>
          <a:xfrm flipH="1">
            <a:off x="4098664" y="3851238"/>
            <a:ext cx="3909261" cy="201168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456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FF1BDF7-2476-2956-9C25-A5D547194CD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6656" b="-22665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A96C7-A404-214B-99C5-014E1DA242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text and our Sub title text beneath the Title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52AB76-4EFE-2B4F-C8E0-685813B080E4}"/>
              </a:ext>
            </a:extLst>
          </p:cNvPr>
          <p:cNvSpPr/>
          <p:nvPr/>
        </p:nvSpPr>
        <p:spPr>
          <a:xfrm>
            <a:off x="2581835" y="3065929"/>
            <a:ext cx="1333949" cy="76379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94F306-61AE-0386-8903-445ADD39D188}"/>
              </a:ext>
            </a:extLst>
          </p:cNvPr>
          <p:cNvCxnSpPr>
            <a:stCxn id="5" idx="3"/>
          </p:cNvCxnSpPr>
          <p:nvPr/>
        </p:nvCxnSpPr>
        <p:spPr>
          <a:xfrm flipH="1">
            <a:off x="4098664" y="3429000"/>
            <a:ext cx="3909261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043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D0D859E-8F30-306A-ADF3-9185CB43A99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416" r="-3141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1F7BC-E805-373A-FE94-1FFEECF46E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Sub title you can Choose color for your icon. Let’s make our icon Blue (logo).</a:t>
            </a:r>
          </a:p>
        </p:txBody>
      </p:sp>
    </p:spTree>
    <p:extLst>
      <p:ext uri="{BB962C8B-B14F-4D97-AF65-F5344CB8AC3E}">
        <p14:creationId xmlns:p14="http://schemas.microsoft.com/office/powerpoint/2010/main" val="852639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8241B6A-A0E4-EE82-780C-E1492710508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4096" b="-16409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D843E-4DDD-9D53-26F3-61E362E085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our icon is now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89E56F-CE16-D427-18B4-7083FB9D3BF7}"/>
              </a:ext>
            </a:extLst>
          </p:cNvPr>
          <p:cNvSpPr/>
          <p:nvPr/>
        </p:nvSpPr>
        <p:spPr>
          <a:xfrm>
            <a:off x="2183801" y="2926080"/>
            <a:ext cx="1065007" cy="9144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A3043D-E310-981A-174F-6183A4197C2D}"/>
              </a:ext>
            </a:extLst>
          </p:cNvPr>
          <p:cNvCxnSpPr>
            <a:stCxn id="3" idx="1"/>
          </p:cNvCxnSpPr>
          <p:nvPr/>
        </p:nvCxnSpPr>
        <p:spPr>
          <a:xfrm flipH="1">
            <a:off x="3377901" y="3429000"/>
            <a:ext cx="4630024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05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ED86397-2760-462D-C237-601FD9F22C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21" r="-1632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F7C92-6689-155E-E240-71E2EEBAAC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icon you can Choose  color for your title. Let’s change the color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2B2CA4-4B62-BB9F-92A6-C9F183602DD7}"/>
              </a:ext>
            </a:extLst>
          </p:cNvPr>
          <p:cNvSpPr/>
          <p:nvPr/>
        </p:nvSpPr>
        <p:spPr>
          <a:xfrm>
            <a:off x="1215614" y="2205318"/>
            <a:ext cx="3055172" cy="414169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1637BB-7F74-5232-4387-3A90A0B4461E}"/>
              </a:ext>
            </a:extLst>
          </p:cNvPr>
          <p:cNvCxnSpPr>
            <a:stCxn id="5" idx="3"/>
          </p:cNvCxnSpPr>
          <p:nvPr/>
        </p:nvCxnSpPr>
        <p:spPr>
          <a:xfrm flipH="1">
            <a:off x="4421393" y="3429000"/>
            <a:ext cx="3586532" cy="185300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91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search engine&#10;&#10;Description automatically generated">
            <a:extLst>
              <a:ext uri="{FF2B5EF4-FFF2-40B4-BE49-F238E27FC236}">
                <a16:creationId xmlns:a16="http://schemas.microsoft.com/office/drawing/2014/main" id="{D6E6F027-895F-E47F-6482-62C66E86928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1" b="-102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B0A5-CC74-4722-A4ED-7A259EEB1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Banner icon based info title/sub title to begin creating.</a:t>
            </a:r>
          </a:p>
        </p:txBody>
      </p:sp>
      <p:sp>
        <p:nvSpPr>
          <p:cNvPr id="8" name="Circle: Hollow 7">
            <a:extLst>
              <a:ext uri="{FF2B5EF4-FFF2-40B4-BE49-F238E27FC236}">
                <a16:creationId xmlns:a16="http://schemas.microsoft.com/office/drawing/2014/main" id="{CFC7C6CC-5A51-6C86-0906-C6830FCB2FEF}"/>
              </a:ext>
            </a:extLst>
          </p:cNvPr>
          <p:cNvSpPr>
            <a:spLocks noChangeAspect="1"/>
          </p:cNvSpPr>
          <p:nvPr/>
        </p:nvSpPr>
        <p:spPr>
          <a:xfrm>
            <a:off x="1174576" y="554628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0652FF-7E5C-94B5-9F45-73ECC0CFA482}"/>
              </a:ext>
            </a:extLst>
          </p:cNvPr>
          <p:cNvSpPr/>
          <p:nvPr/>
        </p:nvSpPr>
        <p:spPr>
          <a:xfrm>
            <a:off x="441064" y="5669279"/>
            <a:ext cx="3324112" cy="82833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45554A8-7213-1685-26A5-B374F21F6157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088976" y="1118795"/>
            <a:ext cx="5918949" cy="231020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BA64EEB-CF38-55EC-0F7F-4E25F64CD4CD}"/>
              </a:ext>
            </a:extLst>
          </p:cNvPr>
          <p:cNvCxnSpPr>
            <a:stCxn id="8" idx="4"/>
          </p:cNvCxnSpPr>
          <p:nvPr/>
        </p:nvCxnSpPr>
        <p:spPr>
          <a:xfrm>
            <a:off x="1631776" y="1469028"/>
            <a:ext cx="250812" cy="410343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580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058B3C5-8F83-E597-3D52-9F9DB88013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3586" b="-10358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02F94-20A6-EED6-A8E3-8268F4F2D3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is now in orange color.</a:t>
            </a:r>
          </a:p>
        </p:txBody>
      </p:sp>
    </p:spTree>
    <p:extLst>
      <p:ext uri="{BB962C8B-B14F-4D97-AF65-F5344CB8AC3E}">
        <p14:creationId xmlns:p14="http://schemas.microsoft.com/office/powerpoint/2010/main" val="2290100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FB05CFC0-80D8-C315-BEE0-8AE4EEC9B89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079" r="-1007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15004-D2D4-4145-7D27-2FB839E0F1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title text you can Choose color for your subtitle text. Let’s change the color to Dark Grey.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C5052F-537E-F6AF-52DD-4B2F3A592A1D}"/>
              </a:ext>
            </a:extLst>
          </p:cNvPr>
          <p:cNvSpPr/>
          <p:nvPr/>
        </p:nvSpPr>
        <p:spPr>
          <a:xfrm>
            <a:off x="968188" y="613186"/>
            <a:ext cx="4442908" cy="61426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0BA069C-49BA-7410-2A77-C6C5AAD8B57D}"/>
              </a:ext>
            </a:extLst>
          </p:cNvPr>
          <p:cNvCxnSpPr>
            <a:stCxn id="5" idx="3"/>
          </p:cNvCxnSpPr>
          <p:nvPr/>
        </p:nvCxnSpPr>
        <p:spPr>
          <a:xfrm flipH="1">
            <a:off x="5507915" y="3429000"/>
            <a:ext cx="2500010" cy="8202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151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yellow text&#10;&#10;Description automatically generated">
            <a:extLst>
              <a:ext uri="{FF2B5EF4-FFF2-40B4-BE49-F238E27FC236}">
                <a16:creationId xmlns:a16="http://schemas.microsoft.com/office/drawing/2014/main" id="{B07EAEED-5D27-70CE-39B9-CAF54E989FE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735" b="-9273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8712F-EE75-BB04-04EB-6664E8B0EE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Sub title text is now Dark Grey.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64A24D-2881-62E7-52E8-30DCD55E1E70}"/>
              </a:ext>
            </a:extLst>
          </p:cNvPr>
          <p:cNvSpPr/>
          <p:nvPr/>
        </p:nvSpPr>
        <p:spPr>
          <a:xfrm>
            <a:off x="2969111" y="3281082"/>
            <a:ext cx="2259105" cy="7207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1C59D8-E128-BB99-C8BB-3B7B5DFC2357}"/>
              </a:ext>
            </a:extLst>
          </p:cNvPr>
          <p:cNvCxnSpPr>
            <a:stCxn id="5" idx="3"/>
          </p:cNvCxnSpPr>
          <p:nvPr/>
        </p:nvCxnSpPr>
        <p:spPr>
          <a:xfrm flipH="1">
            <a:off x="5421854" y="3429000"/>
            <a:ext cx="2586071" cy="18556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199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71DDF3D3-69E6-B8B6-4E1D-63345C3D6CC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620" b="-206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629F9-8191-2BC3-1F93-B0FCB1502F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add another item to your banner by clicking the plus icon.</a:t>
            </a:r>
          </a:p>
        </p:txBody>
      </p:sp>
      <p:sp>
        <p:nvSpPr>
          <p:cNvPr id="7" name="Circle: Hollow 6">
            <a:extLst>
              <a:ext uri="{FF2B5EF4-FFF2-40B4-BE49-F238E27FC236}">
                <a16:creationId xmlns:a16="http://schemas.microsoft.com/office/drawing/2014/main" id="{78A6286B-B08E-5993-F890-401F6D09C450}"/>
              </a:ext>
            </a:extLst>
          </p:cNvPr>
          <p:cNvSpPr>
            <a:spLocks noChangeAspect="1"/>
          </p:cNvSpPr>
          <p:nvPr/>
        </p:nvSpPr>
        <p:spPr>
          <a:xfrm>
            <a:off x="464571" y="4427381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9EB3670-6A5F-7400-73E3-0B11743840C4}"/>
              </a:ext>
            </a:extLst>
          </p:cNvPr>
          <p:cNvCxnSpPr>
            <a:stCxn id="5" idx="3"/>
          </p:cNvCxnSpPr>
          <p:nvPr/>
        </p:nvCxnSpPr>
        <p:spPr>
          <a:xfrm flipH="1">
            <a:off x="1538344" y="3429000"/>
            <a:ext cx="6469581" cy="135815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039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B5EC340-A20C-C92C-5521-B861879C330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214" b="-72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A2394-5255-9F61-38C4-930399A4AD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Adding another item works in the same way as adding the first item.</a:t>
            </a:r>
          </a:p>
          <a:p>
            <a:r>
              <a:rPr lang="en-US" dirty="0"/>
              <a:t>Here we add a nice igloo icon.</a:t>
            </a:r>
          </a:p>
        </p:txBody>
      </p:sp>
    </p:spTree>
    <p:extLst>
      <p:ext uri="{BB962C8B-B14F-4D97-AF65-F5344CB8AC3E}">
        <p14:creationId xmlns:p14="http://schemas.microsoft.com/office/powerpoint/2010/main" val="327097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A3E1B08-0CB2-2E5C-180A-99546958F6F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6334" b="-4363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13CD9-258A-88D5-6563-F1860D1B11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second item added.</a:t>
            </a:r>
          </a:p>
          <a:p>
            <a:r>
              <a:rPr lang="en-US" dirty="0"/>
              <a:t>You can add more items if you like.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1A974A-030D-3F5D-5E5F-C43CA20E2984}"/>
              </a:ext>
            </a:extLst>
          </p:cNvPr>
          <p:cNvSpPr/>
          <p:nvPr/>
        </p:nvSpPr>
        <p:spPr>
          <a:xfrm>
            <a:off x="5217459" y="3065929"/>
            <a:ext cx="2581835" cy="7207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0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BD8C6387-7CB7-AA50-9721-736907AB6C2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667" b="-1166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94D40-BA55-6217-D00C-D2D6B489DE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Title is not shown on the HTML page. It functions as the title for the block in the admin section.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5752AD-C7B6-A0FA-18E8-573524B2DC00}"/>
              </a:ext>
            </a:extLst>
          </p:cNvPr>
          <p:cNvSpPr/>
          <p:nvPr/>
        </p:nvSpPr>
        <p:spPr>
          <a:xfrm>
            <a:off x="1011218" y="1356588"/>
            <a:ext cx="4012603" cy="22268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53B0C1-F66F-0F07-0D5A-62B153082AA8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5172501" y="3166281"/>
            <a:ext cx="2835424" cy="2627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250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912344B-F0A5-0F34-A549-9AE0EC874B8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84" b="-138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80E20-DC0E-DBDA-3759-181C7F9A69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Below Title, you can designate a section that your page will belong to. It is a bookmark for the menu.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ABCD4C-268A-FCF9-15AA-ECB1CE8D421B}"/>
              </a:ext>
            </a:extLst>
          </p:cNvPr>
          <p:cNvSpPr/>
          <p:nvPr/>
        </p:nvSpPr>
        <p:spPr>
          <a:xfrm>
            <a:off x="462578" y="3948057"/>
            <a:ext cx="3496235" cy="223759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ED1678-7D7F-F44E-007D-00C111EE680E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4066391" y="3429000"/>
            <a:ext cx="3941534" cy="168088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88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Section,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B42329D-DC74-156D-D071-1D896F0C47D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50" r="-132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598B7-B3F0-3D92-3919-4298D49E82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pick an Icon for your banner.</a:t>
            </a:r>
          </a:p>
          <a:p>
            <a:r>
              <a:rPr lang="en-US" dirty="0"/>
              <a:t>First, we need to find an icon code.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2D998-46EF-068E-9D5C-EB9D9EFAE4BC}"/>
              </a:ext>
            </a:extLst>
          </p:cNvPr>
          <p:cNvSpPr/>
          <p:nvPr/>
        </p:nvSpPr>
        <p:spPr>
          <a:xfrm>
            <a:off x="1624405" y="1108037"/>
            <a:ext cx="2603351" cy="180728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7FB73C-BE15-D8CE-D3B0-D5E7FAD9BEF5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378362" y="2259106"/>
            <a:ext cx="3629563" cy="116989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9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7831AB59-BFD0-1828-3E79-2163A40DE8B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1190" b="-10119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1738-F043-1BC2-C914-EDB8BDBC65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find icons go to: </a:t>
            </a:r>
            <a:r>
              <a:rPr lang="en-US" dirty="0">
                <a:hlinkClick r:id="rId3"/>
              </a:rPr>
              <a:t>https://fontawesome.com/search?o=r&amp;m=free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the right lower side of the top section, you can select icon version. Select version 5.15.4.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8F2E9-817B-D396-843C-0AE48FCC317D}"/>
              </a:ext>
            </a:extLst>
          </p:cNvPr>
          <p:cNvSpPr/>
          <p:nvPr/>
        </p:nvSpPr>
        <p:spPr>
          <a:xfrm>
            <a:off x="7024743" y="3429000"/>
            <a:ext cx="929391" cy="8417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78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BB307B9-3C71-E207-7E7B-7AD72C26488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193" b="-4919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45A7-2054-04E9-2C63-1081FE7403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top you can search for an icon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6A469C-5F2D-54E8-A9D0-C3C7AB80EE3F}"/>
              </a:ext>
            </a:extLst>
          </p:cNvPr>
          <p:cNvSpPr/>
          <p:nvPr/>
        </p:nvSpPr>
        <p:spPr>
          <a:xfrm>
            <a:off x="1613648" y="1818042"/>
            <a:ext cx="4862458" cy="49485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0E75CE-0796-DBF0-BD3C-7B2BD38ED198}"/>
              </a:ext>
            </a:extLst>
          </p:cNvPr>
          <p:cNvCxnSpPr/>
          <p:nvPr/>
        </p:nvCxnSpPr>
        <p:spPr>
          <a:xfrm flipH="1" flipV="1">
            <a:off x="3948056" y="2431228"/>
            <a:ext cx="4059869" cy="188258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86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BB307B9-3C71-E207-7E7B-7AD72C26488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050" b="-6005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45A7-2054-04E9-2C63-1081FE7403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When you find an icon click it.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6A469C-5F2D-54E8-A9D0-C3C7AB80EE3F}"/>
              </a:ext>
            </a:extLst>
          </p:cNvPr>
          <p:cNvSpPr/>
          <p:nvPr/>
        </p:nvSpPr>
        <p:spPr>
          <a:xfrm>
            <a:off x="1387736" y="4087908"/>
            <a:ext cx="796065" cy="71000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80E75CE-0796-DBF0-BD3C-7B2BD38ED19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291379" y="3429000"/>
            <a:ext cx="5716546" cy="89557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29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498</Words>
  <Application>Microsoft Office PowerPoint</Application>
  <PresentationFormat>Widescreen</PresentationFormat>
  <Paragraphs>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137</cp:revision>
  <dcterms:created xsi:type="dcterms:W3CDTF">2023-11-16T12:05:29Z</dcterms:created>
  <dcterms:modified xsi:type="dcterms:W3CDTF">2023-11-26T06:40:45Z</dcterms:modified>
</cp:coreProperties>
</file>