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Banner action button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AD7896C6-96C0-E752-E0BA-21BB997A97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61" r="-3166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10B48-3913-04B7-FB7F-8D81DB7C87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Link text you can select an Internal page to lead the viewer to when they click the button.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E83ABD-E8A2-A233-10D4-D2E7982D0669}"/>
              </a:ext>
            </a:extLst>
          </p:cNvPr>
          <p:cNvSpPr/>
          <p:nvPr/>
        </p:nvSpPr>
        <p:spPr>
          <a:xfrm>
            <a:off x="1807285" y="1990165"/>
            <a:ext cx="2592593" cy="125864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619A937-4690-AF9B-0355-006F217A6C2A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4550485" y="2915322"/>
            <a:ext cx="3457440" cy="51367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36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page chooser window you can search for the page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1592132" y="2076226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57600" y="2334409"/>
            <a:ext cx="4350325" cy="10945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5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If a page on the list have pages under it, you can click here to see them.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7358231" y="3851235"/>
            <a:ext cx="451820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616414" y="3429000"/>
            <a:ext cx="391511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71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select a page by clicking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387275" y="3915783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506532" y="3429000"/>
            <a:ext cx="5501393" cy="6965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7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571E6F2-FA4B-2AC7-BCB9-9482DD3B284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95" b="-599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48AD0-966D-D844-CDFF-D2290BF76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Internal page you can choose an External link URL.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F3952-A9A9-5423-E7EF-1E4ECDE6201F}"/>
              </a:ext>
            </a:extLst>
          </p:cNvPr>
          <p:cNvSpPr/>
          <p:nvPr/>
        </p:nvSpPr>
        <p:spPr>
          <a:xfrm>
            <a:off x="279699" y="2377441"/>
            <a:ext cx="7304442" cy="177501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65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92AA5F7-ED56-6419-A650-4BB242D4304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92" r="-197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2BB6-6ECD-9147-5AC1-FA32B77EF6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 External link URL you can set if clicking the button, will Open a new tab.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A0906-3C41-BF9B-0937-DE91A34E636E}"/>
              </a:ext>
            </a:extLst>
          </p:cNvPr>
          <p:cNvSpPr/>
          <p:nvPr/>
        </p:nvSpPr>
        <p:spPr>
          <a:xfrm>
            <a:off x="1258645" y="2054711"/>
            <a:ext cx="2355924" cy="112955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A183C3-1DF3-3094-B100-3CB4D05EEB24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732904" y="2560320"/>
            <a:ext cx="4275021" cy="8686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09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92AA5F7-ED56-6419-A650-4BB242D4304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92" r="-197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2BB6-6ECD-9147-5AC1-FA32B77EF6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 Open in new tab, you can select to use an Alternative button (default setting) or not. We will not use the Alternative button.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A0906-3C41-BF9B-0937-DE91A34E636E}"/>
              </a:ext>
            </a:extLst>
          </p:cNvPr>
          <p:cNvSpPr/>
          <p:nvPr/>
        </p:nvSpPr>
        <p:spPr>
          <a:xfrm>
            <a:off x="1280160" y="3603812"/>
            <a:ext cx="2571078" cy="120485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A183C3-1DF3-3094-B100-3CB4D05EEB24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3980329" y="3429000"/>
            <a:ext cx="4027596" cy="71269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0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FA6BF40-C69F-9474-C682-AE6B422BEC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6548" b="-41654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F3B2-B38E-EE1E-5627-FD38E1C256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new button style.</a:t>
            </a:r>
          </a:p>
        </p:txBody>
      </p:sp>
    </p:spTree>
    <p:extLst>
      <p:ext uri="{BB962C8B-B14F-4D97-AF65-F5344CB8AC3E}">
        <p14:creationId xmlns:p14="http://schemas.microsoft.com/office/powerpoint/2010/main" val="10440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69B68F3-E3E9-C4CD-2AE8-AA107F899A6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94" r="-4889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C73D1-72C5-181F-0448-81370C817A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Alternative button, you can Choose color for your title. Lets choose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75794-2CEB-9AE7-B5C2-9D1E83476C3B}"/>
              </a:ext>
            </a:extLst>
          </p:cNvPr>
          <p:cNvSpPr/>
          <p:nvPr/>
        </p:nvSpPr>
        <p:spPr>
          <a:xfrm>
            <a:off x="2226833" y="1441525"/>
            <a:ext cx="3065929" cy="47548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B6C15AC-B790-786C-5F6F-4FA1EA456B1C}"/>
              </a:ext>
            </a:extLst>
          </p:cNvPr>
          <p:cNvCxnSpPr>
            <a:stCxn id="5" idx="3"/>
          </p:cNvCxnSpPr>
          <p:nvPr/>
        </p:nvCxnSpPr>
        <p:spPr>
          <a:xfrm flipH="1">
            <a:off x="5421854" y="3429000"/>
            <a:ext cx="2586071" cy="198747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959A5EA-8EA0-AF66-8906-1DB9A76D1F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0236" b="-41023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79CE-8D26-001B-0B3B-4751B7B510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that our text is now blue.</a:t>
            </a:r>
          </a:p>
        </p:txBody>
      </p:sp>
    </p:spTree>
    <p:extLst>
      <p:ext uri="{BB962C8B-B14F-4D97-AF65-F5344CB8AC3E}">
        <p14:creationId xmlns:p14="http://schemas.microsoft.com/office/powerpoint/2010/main" val="78221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browser&#10;&#10;Description automatically generated">
            <a:extLst>
              <a:ext uri="{FF2B5EF4-FFF2-40B4-BE49-F238E27FC236}">
                <a16:creationId xmlns:a16="http://schemas.microsoft.com/office/drawing/2014/main" id="{4741BF16-C374-117E-6D4B-A8AFAEAA08F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35" r="-663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83798-6D96-0418-92D9-F3A89B9F48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Banner action button to begin creating a Banner with a button.</a:t>
            </a: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2D2A4333-8367-2547-3F72-BBB1A3072414}"/>
              </a:ext>
            </a:extLst>
          </p:cNvPr>
          <p:cNvSpPr>
            <a:spLocks noChangeAspect="1"/>
          </p:cNvSpPr>
          <p:nvPr/>
        </p:nvSpPr>
        <p:spPr>
          <a:xfrm>
            <a:off x="1416619" y="573452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B260D4-2451-B1E3-3BAF-F270E6CFE692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331019" y="1172584"/>
            <a:ext cx="5676906" cy="225641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945809-B5CB-E3B2-05B6-A0E4E66C9AE1}"/>
              </a:ext>
            </a:extLst>
          </p:cNvPr>
          <p:cNvCxnSpPr>
            <a:cxnSpLocks/>
          </p:cNvCxnSpPr>
          <p:nvPr/>
        </p:nvCxnSpPr>
        <p:spPr>
          <a:xfrm>
            <a:off x="1850315" y="1487852"/>
            <a:ext cx="480704" cy="25402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86BB9-E10C-F0DD-031E-DCBF7A8D4ACF}"/>
              </a:ext>
            </a:extLst>
          </p:cNvPr>
          <p:cNvSpPr/>
          <p:nvPr/>
        </p:nvSpPr>
        <p:spPr>
          <a:xfrm>
            <a:off x="731520" y="4173967"/>
            <a:ext cx="3119718" cy="9144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29E74E4-9915-DBD8-E30A-1191B6F05F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379" r="-3337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064F6-DB65-DCE2-C217-485FD920CA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Under Choose color for your title you can Choose color for the button. Let’s make it Black.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EEDF79-5DF3-3C22-7819-CF86FFE953AE}"/>
              </a:ext>
            </a:extLst>
          </p:cNvPr>
          <p:cNvSpPr/>
          <p:nvPr/>
        </p:nvSpPr>
        <p:spPr>
          <a:xfrm>
            <a:off x="1828800" y="1828800"/>
            <a:ext cx="3550024" cy="490548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4DCF9A-CD68-AB12-DE29-4B8C42228BF9}"/>
              </a:ext>
            </a:extLst>
          </p:cNvPr>
          <p:cNvCxnSpPr>
            <a:stCxn id="5" idx="3"/>
          </p:cNvCxnSpPr>
          <p:nvPr/>
        </p:nvCxnSpPr>
        <p:spPr>
          <a:xfrm flipH="1">
            <a:off x="5518673" y="3429000"/>
            <a:ext cx="2489252" cy="4222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899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2D75B14-09ED-626A-595F-69B98914DAC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3309" b="-40330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38A95-79D3-2368-1EAA-47907A94E8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button is now colored black</a:t>
            </a:r>
          </a:p>
        </p:txBody>
      </p:sp>
    </p:spTree>
    <p:extLst>
      <p:ext uri="{BB962C8B-B14F-4D97-AF65-F5344CB8AC3E}">
        <p14:creationId xmlns:p14="http://schemas.microsoft.com/office/powerpoint/2010/main" val="1099017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DC5919FA-23CA-B657-135C-AF00462DA3C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37" r="-5183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567F7-EEAF-71F3-7EF0-EEB571BB5F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the button you can Choose color for background. Let’s make it Light Grey.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8B8EDE-DCD6-3D96-EACE-C3CF94FB0874}"/>
              </a:ext>
            </a:extLst>
          </p:cNvPr>
          <p:cNvSpPr/>
          <p:nvPr/>
        </p:nvSpPr>
        <p:spPr>
          <a:xfrm>
            <a:off x="2248348" y="2269864"/>
            <a:ext cx="3108960" cy="449669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B42D444-2B87-8E96-FD28-6B5443F2FB4D}"/>
              </a:ext>
            </a:extLst>
          </p:cNvPr>
          <p:cNvCxnSpPr>
            <a:stCxn id="5" idx="3"/>
          </p:cNvCxnSpPr>
          <p:nvPr/>
        </p:nvCxnSpPr>
        <p:spPr>
          <a:xfrm flipH="1">
            <a:off x="5507915" y="3429000"/>
            <a:ext cx="2500010" cy="179921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83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20EE9B4-14FF-1F1E-5FA1-C960CB7CF6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4339" b="-41433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95A72-11C3-84FF-2969-D66112E861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banner background is now Light Grey.</a:t>
            </a:r>
          </a:p>
        </p:txBody>
      </p:sp>
    </p:spTree>
    <p:extLst>
      <p:ext uri="{BB962C8B-B14F-4D97-AF65-F5344CB8AC3E}">
        <p14:creationId xmlns:p14="http://schemas.microsoft.com/office/powerpoint/2010/main" val="1816343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8844093E-9351-78D4-BBAF-006327D1E33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81" b="-898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E3D95-7B32-5019-051A-2FDE07E176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write the text for your banner.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9411A-1EE4-78CD-0184-8F653D4EDC5F}"/>
              </a:ext>
            </a:extLst>
          </p:cNvPr>
          <p:cNvSpPr/>
          <p:nvPr/>
        </p:nvSpPr>
        <p:spPr>
          <a:xfrm>
            <a:off x="1538344" y="2495774"/>
            <a:ext cx="4303058" cy="161364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5447B3-527F-2BBF-A0A7-1D0B5362C13D}"/>
              </a:ext>
            </a:extLst>
          </p:cNvPr>
          <p:cNvCxnSpPr>
            <a:stCxn id="5" idx="3"/>
          </p:cNvCxnSpPr>
          <p:nvPr/>
        </p:nvCxnSpPr>
        <p:spPr>
          <a:xfrm flipH="1">
            <a:off x="5959736" y="3429000"/>
            <a:ext cx="2048189" cy="15329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1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0B9DC843-E4A6-B8DE-464E-22A6EA49720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26" r="-360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B38FC-DFA0-E03E-37DF-418BB75CF0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Publish first click the arrow, then in the menu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94DFA8-9067-A74D-37E6-A5746292B3AA}"/>
              </a:ext>
            </a:extLst>
          </p:cNvPr>
          <p:cNvSpPr/>
          <p:nvPr/>
        </p:nvSpPr>
        <p:spPr>
          <a:xfrm>
            <a:off x="5744584" y="6207163"/>
            <a:ext cx="494852" cy="58091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D357A-45CB-D7EC-7DA1-D59109F4FA1F}"/>
              </a:ext>
            </a:extLst>
          </p:cNvPr>
          <p:cNvSpPr/>
          <p:nvPr/>
        </p:nvSpPr>
        <p:spPr>
          <a:xfrm>
            <a:off x="1871831" y="5152913"/>
            <a:ext cx="1237129" cy="5916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3DAD78-1132-D86E-08E7-87336A38B36B}"/>
              </a:ext>
            </a:extLst>
          </p:cNvPr>
          <p:cNvCxnSpPr>
            <a:stCxn id="5" idx="3"/>
          </p:cNvCxnSpPr>
          <p:nvPr/>
        </p:nvCxnSpPr>
        <p:spPr>
          <a:xfrm flipH="1">
            <a:off x="6239436" y="3429000"/>
            <a:ext cx="1768489" cy="267058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3CCEF4-5E2A-C7AD-1EF3-71CCB226A00B}"/>
              </a:ext>
            </a:extLst>
          </p:cNvPr>
          <p:cNvCxnSpPr/>
          <p:nvPr/>
        </p:nvCxnSpPr>
        <p:spPr>
          <a:xfrm flipH="1" flipV="1">
            <a:off x="3108960" y="5529431"/>
            <a:ext cx="2560320" cy="9466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1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A95F443-C040-AD48-A8E7-6362F86B2BD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867" b="-38786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48067-3CDA-8D9B-DB8F-AAD2404D00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banner text. </a:t>
            </a:r>
          </a:p>
          <a:p>
            <a:endParaRPr lang="en-US" dirty="0"/>
          </a:p>
          <a:p>
            <a:r>
              <a:rPr lang="en-US" dirty="0"/>
              <a:t>Note the button to the right, we will get to that later.</a:t>
            </a:r>
          </a:p>
        </p:txBody>
      </p:sp>
    </p:spTree>
    <p:extLst>
      <p:ext uri="{BB962C8B-B14F-4D97-AF65-F5344CB8AC3E}">
        <p14:creationId xmlns:p14="http://schemas.microsoft.com/office/powerpoint/2010/main" val="150711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CB70532F-0981-F7D1-41C7-540017EBE39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83" r="-708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E5EC7-CC88-4AA6-E688-B3526C7279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Title, you can designate a section that your page will belong to. It is a bookmark for the menu.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06FBB-9C26-F7D8-93A6-904D75D37767}"/>
              </a:ext>
            </a:extLst>
          </p:cNvPr>
          <p:cNvSpPr/>
          <p:nvPr/>
        </p:nvSpPr>
        <p:spPr>
          <a:xfrm>
            <a:off x="1538344" y="3055172"/>
            <a:ext cx="2883049" cy="190410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FA5531-5E94-7AAE-D278-11393562E2B3}"/>
              </a:ext>
            </a:extLst>
          </p:cNvPr>
          <p:cNvCxnSpPr>
            <a:stCxn id="3" idx="1"/>
          </p:cNvCxnSpPr>
          <p:nvPr/>
        </p:nvCxnSpPr>
        <p:spPr>
          <a:xfrm flipH="1">
            <a:off x="4561242" y="3429000"/>
            <a:ext cx="3446683" cy="69117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22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92A24A1-A4ED-439B-0045-CFF89632C3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22" r="-3252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92F36-9F12-13E6-409D-E1C49BC1C6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Below Section you can begin to work on the button. </a:t>
            </a:r>
          </a:p>
          <a:p>
            <a:r>
              <a:rPr lang="en-US" dirty="0"/>
              <a:t>First the Link text, will function as the button text.</a:t>
            </a:r>
          </a:p>
        </p:txBody>
      </p:sp>
    </p:spTree>
    <p:extLst>
      <p:ext uri="{BB962C8B-B14F-4D97-AF65-F5344CB8AC3E}">
        <p14:creationId xmlns:p14="http://schemas.microsoft.com/office/powerpoint/2010/main" val="26913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F03EA32-CDD4-952D-EB34-0D3EEF9969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9685" b="-40968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8F260-B559-7515-742D-646A180508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text in the button have changed to Button text.</a:t>
            </a:r>
          </a:p>
        </p:txBody>
      </p:sp>
    </p:spTree>
    <p:extLst>
      <p:ext uri="{BB962C8B-B14F-4D97-AF65-F5344CB8AC3E}">
        <p14:creationId xmlns:p14="http://schemas.microsoft.com/office/powerpoint/2010/main" val="141370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447</Words>
  <Application>Microsoft Office PowerPoint</Application>
  <PresentationFormat>Widescreen</PresentationFormat>
  <Paragraphs>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138</cp:revision>
  <dcterms:created xsi:type="dcterms:W3CDTF">2023-11-16T12:05:29Z</dcterms:created>
  <dcterms:modified xsi:type="dcterms:W3CDTF">2023-11-18T08:04:21Z</dcterms:modified>
</cp:coreProperties>
</file>