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2" r:id="rId6"/>
    <p:sldId id="266" r:id="rId7"/>
    <p:sldId id="267" r:id="rId8"/>
    <p:sldId id="268" r:id="rId9"/>
    <p:sldId id="269" r:id="rId10"/>
    <p:sldId id="270" r:id="rId11"/>
    <p:sldId id="271" r:id="rId12"/>
    <p:sldId id="273" r:id="rId13"/>
    <p:sldId id="272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_pag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77119-C277-A4C9-04F8-716924C0024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 hasCustomPrompt="1"/>
          </p:nvPr>
        </p:nvSpPr>
        <p:spPr>
          <a:xfrm>
            <a:off x="1509486" y="2282374"/>
            <a:ext cx="9144000" cy="92891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Guide for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41078D1-C1C4-92F2-FEA5-26139B346C93}"/>
              </a:ext>
            </a:extLst>
          </p:cNvPr>
          <p:cNvSpPr txBox="1">
            <a:spLocks/>
          </p:cNvSpPr>
          <p:nvPr userDrawn="1"/>
        </p:nvSpPr>
        <p:spPr>
          <a:xfrm>
            <a:off x="1407886" y="3726547"/>
            <a:ext cx="9144000" cy="9289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F94CE8C-DB1C-2375-FB60-61C0E9A982CA}"/>
              </a:ext>
            </a:extLst>
          </p:cNvPr>
          <p:cNvCxnSpPr/>
          <p:nvPr userDrawn="1"/>
        </p:nvCxnSpPr>
        <p:spPr>
          <a:xfrm>
            <a:off x="1407886" y="3468917"/>
            <a:ext cx="9347200" cy="0"/>
          </a:xfrm>
          <a:prstGeom prst="line">
            <a:avLst/>
          </a:prstGeom>
          <a:ln w="7620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A74B54D-E3AE-7623-FC33-4EAFED7A8E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09713" y="3725863"/>
            <a:ext cx="9144000" cy="1193800"/>
          </a:xfrm>
        </p:spPr>
        <p:txBody>
          <a:bodyPr anchor="ctr" anchorCtr="1"/>
          <a:lstStyle>
            <a:lvl1pPr marL="0" indent="0">
              <a:buNone/>
              <a:defRPr sz="60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45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E66C02-7FEC-0BCB-3B09-8FC3CB77D5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132A64-D56B-E1F2-40F4-C85A987B5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8AF90-6CA7-6DBC-2C2F-64215EEF07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1517A-3AB7-5005-AFAC-1CA20763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D0A48-F94B-0D90-4059-769C44F8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9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ual_page_imag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437CF53-7D83-4594-79E5-F8691AAD7686}"/>
              </a:ext>
            </a:extLst>
          </p:cNvPr>
          <p:cNvSpPr>
            <a:spLocks/>
          </p:cNvSpPr>
          <p:nvPr userDrawn="1"/>
        </p:nvSpPr>
        <p:spPr>
          <a:xfrm>
            <a:off x="8007926" y="0"/>
            <a:ext cx="4184073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0E1C11F-C03C-F7C9-3EDF-70BCBEEAE3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8007926" cy="6857999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47000">
                <a:schemeClr val="accent6">
                  <a:lumMod val="45000"/>
                  <a:lumOff val="55000"/>
                </a:schemeClr>
              </a:gs>
              <a:gs pos="0">
                <a:schemeClr val="bg2"/>
              </a:gs>
              <a:gs pos="100000">
                <a:schemeClr val="accent6"/>
              </a:gs>
            </a:gsLst>
            <a:lin ang="16200000" scaled="1"/>
            <a:tileRect/>
          </a:gradFill>
        </p:spPr>
        <p:txBody>
          <a:bodyPr/>
          <a:lstStyle/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671BD11-C861-C7B8-AD7B-326677AC6B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07925" y="0"/>
            <a:ext cx="4184075" cy="6858000"/>
          </a:xfrm>
        </p:spPr>
        <p:txBody>
          <a:bodyPr lIns="274320" rIns="274320" anchor="ctr" anchorCtr="0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</a:t>
            </a:r>
            <a:r>
              <a:rPr lang="en-US" dirty="0" err="1"/>
              <a:t>edt</a:t>
            </a:r>
            <a:r>
              <a:rPr lang="en-US" dirty="0"/>
              <a:t>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CDD705BA-98A9-EE36-3F34-52FA0E5AF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32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02F33-A83A-CB83-86DA-33FAE096E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3B014-EED1-1788-C8A3-072784F889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73C52A-6532-B413-BD02-7A903DA88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70465C-687D-0610-FB59-17679DEF54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D7D02-274F-279B-663A-52311812F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6BE483-23AA-D507-8CA6-5C05AC8A8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9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6D74D-ECB0-5E65-DD36-299014A3C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19D50-4CED-3F12-D735-5C5429C0C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3D2D36-1D7A-F064-7A57-05706260A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15FFEF-0F32-47EE-604A-616605F8C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6220BA-EE71-A8EC-C59E-7DCCAC629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4DA74D-FF0B-3A32-27D8-7DA9873C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67CBAB-A2DC-D89B-78E2-99124E8AA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54DB44-472F-CF59-BB02-22AC9A01E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86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1FB5A-8D47-8D73-E0CB-0A1F07495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07E77F-3796-8907-A8C5-1F9341D1CF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2A2B3-4E4C-8438-8318-D8FD99752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987B6-81D5-0D16-CA3E-255E15E61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7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F2038F-25DF-87C9-C70A-BCC85A470C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635C7-9C6E-2626-B731-AABB302FA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C9BEC-0FDB-1BD2-5594-903AD04C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5847F-3B84-2900-0666-458DF9DE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B02CE-C794-9BD8-EBC3-AF85FCCB4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3D8BB-D36B-E7BD-202C-295A4B6BD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849C5D-CE3D-37A4-04EF-4F2279E6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AF8C49-7167-499A-2800-3D9349AB7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F190B-FEAD-EC61-41E2-D21824DC0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7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4A7F0-F98C-34E3-9A3F-F142ECF0C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53A31B-4C98-F844-CBD4-325959353A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31762-D430-0A9F-5A03-85B333BD2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77177-1E03-4981-01AB-EE59D6C2C8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740DD-8EC9-2938-563C-C33DA6C2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00741-7DC2-10AB-BBAC-C9554C150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4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E2198-092E-3CB2-690A-E956B76E1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DA684-F8ED-4E46-685C-7FE093EBA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6A932-E3D8-4DB9-247C-4D016BD4C3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53A62-E258-29DC-BFD9-549A1BC4D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DED74-0297-46F1-3116-C9B637DD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9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AB9CAE-20AA-D6E4-56D2-D3AC5D921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4AD40C-2B02-7D43-CEA9-1B2363A66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3F9B1A44-067E-A5E1-59FA-FE38EEA51C45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066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BE794-B4C4-1FD8-9BBF-847D92C320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Guide for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D6213-1C7B-8D17-1FA7-BE3308801E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Banner action button Block</a:t>
            </a:r>
          </a:p>
        </p:txBody>
      </p:sp>
    </p:spTree>
    <p:extLst>
      <p:ext uri="{BB962C8B-B14F-4D97-AF65-F5344CB8AC3E}">
        <p14:creationId xmlns:p14="http://schemas.microsoft.com/office/powerpoint/2010/main" val="650396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web page&#10;&#10;Description automatically generated">
            <a:extLst>
              <a:ext uri="{FF2B5EF4-FFF2-40B4-BE49-F238E27FC236}">
                <a16:creationId xmlns:a16="http://schemas.microsoft.com/office/drawing/2014/main" id="{AD7896C6-96C0-E752-E0BA-21BB997A972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661" r="-31661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210B48-3913-04B7-FB7F-8D81DB7C877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Below Link text you can select an Internal page to lead the viewer to when they click the button.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E83ABD-E8A2-A233-10D4-D2E7982D0669}"/>
              </a:ext>
            </a:extLst>
          </p:cNvPr>
          <p:cNvSpPr/>
          <p:nvPr/>
        </p:nvSpPr>
        <p:spPr>
          <a:xfrm>
            <a:off x="1807285" y="1990165"/>
            <a:ext cx="2592593" cy="1258644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619A937-4690-AF9B-0355-006F217A6C2A}"/>
              </a:ext>
            </a:extLst>
          </p:cNvPr>
          <p:cNvCxnSpPr>
            <a:stCxn id="5" idx="3"/>
          </p:cNvCxnSpPr>
          <p:nvPr/>
        </p:nvCxnSpPr>
        <p:spPr>
          <a:xfrm flipH="1" flipV="1">
            <a:off x="4550485" y="2915322"/>
            <a:ext cx="3457440" cy="51367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6369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441FAEEF-9187-7396-EBB7-E58D8106764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0198" b="-8019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A77C64-7A9E-AB34-A17A-47FCF1673F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In the page chooser window you can search for the page here.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DCB348-B340-7896-A606-CBAA3FC1D1FA}"/>
              </a:ext>
            </a:extLst>
          </p:cNvPr>
          <p:cNvSpPr/>
          <p:nvPr/>
        </p:nvSpPr>
        <p:spPr>
          <a:xfrm>
            <a:off x="1592132" y="2076226"/>
            <a:ext cx="1936376" cy="41954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517AB76-8C79-1FF5-EA18-DA1D919175D8}"/>
              </a:ext>
            </a:extLst>
          </p:cNvPr>
          <p:cNvCxnSpPr>
            <a:stCxn id="5" idx="3"/>
          </p:cNvCxnSpPr>
          <p:nvPr/>
        </p:nvCxnSpPr>
        <p:spPr>
          <a:xfrm flipH="1" flipV="1">
            <a:off x="3657600" y="2334409"/>
            <a:ext cx="4350325" cy="109459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8050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441FAEEF-9187-7396-EBB7-E58D8106764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0198" b="-8019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A77C64-7A9E-AB34-A17A-47FCF1673F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If a page on the list have pages under it, you can click here to see them.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DCB348-B340-7896-A606-CBAA3FC1D1FA}"/>
              </a:ext>
            </a:extLst>
          </p:cNvPr>
          <p:cNvSpPr/>
          <p:nvPr/>
        </p:nvSpPr>
        <p:spPr>
          <a:xfrm>
            <a:off x="7358231" y="3851235"/>
            <a:ext cx="451820" cy="41954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517AB76-8C79-1FF5-EA18-DA1D919175D8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7616414" y="3429000"/>
            <a:ext cx="391511" cy="325419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8671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441FAEEF-9187-7396-EBB7-E58D8106764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0198" b="-8019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A77C64-7A9E-AB34-A17A-47FCF1673F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You select a page by clicking here.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DCB348-B340-7896-A606-CBAA3FC1D1FA}"/>
              </a:ext>
            </a:extLst>
          </p:cNvPr>
          <p:cNvSpPr/>
          <p:nvPr/>
        </p:nvSpPr>
        <p:spPr>
          <a:xfrm>
            <a:off x="387275" y="3915783"/>
            <a:ext cx="1936376" cy="41954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517AB76-8C79-1FF5-EA18-DA1D919175D8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2506532" y="3429000"/>
            <a:ext cx="5501393" cy="696557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4170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9571E6F2-FA4B-2AC7-BCB9-9482DD3B284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995" b="-5995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248AD0-966D-D844-CDFF-D2290BF76C3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Below Internal page you can choose an External link URL.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EF3952-A9A9-5423-E7EF-1E4ECDE6201F}"/>
              </a:ext>
            </a:extLst>
          </p:cNvPr>
          <p:cNvSpPr/>
          <p:nvPr/>
        </p:nvSpPr>
        <p:spPr>
          <a:xfrm>
            <a:off x="279699" y="2377441"/>
            <a:ext cx="7304442" cy="1775012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765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C92AA5F7-ED56-6419-A650-4BB242D4304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792" r="-19792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92BB6-6ECD-9147-5AC1-FA32B77EF6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Under External link URL you can set if clicking the button, will Open a new tab.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6A0906-3C41-BF9B-0937-DE91A34E636E}"/>
              </a:ext>
            </a:extLst>
          </p:cNvPr>
          <p:cNvSpPr/>
          <p:nvPr/>
        </p:nvSpPr>
        <p:spPr>
          <a:xfrm>
            <a:off x="1258645" y="2054711"/>
            <a:ext cx="2355924" cy="112955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6A183C3-1DF3-3094-B100-3CB4D05EEB24}"/>
              </a:ext>
            </a:extLst>
          </p:cNvPr>
          <p:cNvCxnSpPr>
            <a:stCxn id="5" idx="3"/>
          </p:cNvCxnSpPr>
          <p:nvPr/>
        </p:nvCxnSpPr>
        <p:spPr>
          <a:xfrm flipH="1" flipV="1">
            <a:off x="3732904" y="2560320"/>
            <a:ext cx="4275021" cy="86868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6098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C92AA5F7-ED56-6419-A650-4BB242D4304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792" r="-19792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92BB6-6ECD-9147-5AC1-FA32B77EF6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Under Open in new tab, you can select to use an Alternative button (default setting) or not. We will not use the Alternative button.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6A0906-3C41-BF9B-0937-DE91A34E636E}"/>
              </a:ext>
            </a:extLst>
          </p:cNvPr>
          <p:cNvSpPr/>
          <p:nvPr/>
        </p:nvSpPr>
        <p:spPr>
          <a:xfrm>
            <a:off x="1280160" y="3603812"/>
            <a:ext cx="2571078" cy="120485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6A183C3-1DF3-3094-B100-3CB4D05EEB24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3980329" y="3429000"/>
            <a:ext cx="4027596" cy="712694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009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1FA6BF40-C69F-9474-C682-AE6B422BEC8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16548" b="-41654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DF3B2-B38E-EE1E-5627-FD38E1C2568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the new button style.</a:t>
            </a:r>
          </a:p>
        </p:txBody>
      </p:sp>
    </p:spTree>
    <p:extLst>
      <p:ext uri="{BB962C8B-B14F-4D97-AF65-F5344CB8AC3E}">
        <p14:creationId xmlns:p14="http://schemas.microsoft.com/office/powerpoint/2010/main" val="1044096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D69B68F3-E3E9-C4CD-2AE8-AA107F899A6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8894" r="-4889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2C73D1-72C5-181F-0448-81370C817AB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Alternative button, you can Choose color for your title. Lets choose Blue (logo).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475794-2CEB-9AE7-B5C2-9D1E83476C3B}"/>
              </a:ext>
            </a:extLst>
          </p:cNvPr>
          <p:cNvSpPr/>
          <p:nvPr/>
        </p:nvSpPr>
        <p:spPr>
          <a:xfrm>
            <a:off x="2226833" y="1441525"/>
            <a:ext cx="3065929" cy="475488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B6C15AC-B790-786C-5F6F-4FA1EA456B1C}"/>
              </a:ext>
            </a:extLst>
          </p:cNvPr>
          <p:cNvCxnSpPr>
            <a:stCxn id="5" idx="3"/>
          </p:cNvCxnSpPr>
          <p:nvPr/>
        </p:nvCxnSpPr>
        <p:spPr>
          <a:xfrm flipH="1">
            <a:off x="5421854" y="3429000"/>
            <a:ext cx="2586071" cy="1987475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978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D959A5EA-8EA0-AF66-8906-1DB9A76D1F7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10236" b="-410236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0779CE-8D26-001B-0B3B-4751B7B510D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that our text is now blue.</a:t>
            </a:r>
          </a:p>
        </p:txBody>
      </p:sp>
    </p:spTree>
    <p:extLst>
      <p:ext uri="{BB962C8B-B14F-4D97-AF65-F5344CB8AC3E}">
        <p14:creationId xmlns:p14="http://schemas.microsoft.com/office/powerpoint/2010/main" val="782218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web browser&#10;&#10;Description automatically generated">
            <a:extLst>
              <a:ext uri="{FF2B5EF4-FFF2-40B4-BE49-F238E27FC236}">
                <a16:creationId xmlns:a16="http://schemas.microsoft.com/office/drawing/2014/main" id="{4741BF16-C374-117E-6D4B-A8AFAEAA08F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635" r="-6635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B83798-6D96-0418-92D9-F3A89B9F48E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First click the small plus symbol. Then click Banner action button to begin creating a Banner with a button.</a:t>
            </a:r>
          </a:p>
        </p:txBody>
      </p:sp>
      <p:sp>
        <p:nvSpPr>
          <p:cNvPr id="7" name="Circle: Hollow 6">
            <a:extLst>
              <a:ext uri="{FF2B5EF4-FFF2-40B4-BE49-F238E27FC236}">
                <a16:creationId xmlns:a16="http://schemas.microsoft.com/office/drawing/2014/main" id="{2D2A4333-8367-2547-3F72-BBB1A3072414}"/>
              </a:ext>
            </a:extLst>
          </p:cNvPr>
          <p:cNvSpPr>
            <a:spLocks noChangeAspect="1"/>
          </p:cNvSpPr>
          <p:nvPr/>
        </p:nvSpPr>
        <p:spPr>
          <a:xfrm>
            <a:off x="1416619" y="573452"/>
            <a:ext cx="914400" cy="914400"/>
          </a:xfrm>
          <a:prstGeom prst="donut">
            <a:avLst>
              <a:gd name="adj" fmla="val 18939"/>
            </a:avLst>
          </a:prstGeom>
          <a:gradFill flip="none" rotWithShape="1">
            <a:gsLst>
              <a:gs pos="0">
                <a:schemeClr val="accent5">
                  <a:lumMod val="42000"/>
                  <a:lumOff val="58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  <a:effectLst>
            <a:outerShdw blurRad="50800" dist="50800" dir="5400000" algn="ctr" rotWithShape="0">
              <a:schemeClr val="accent4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0B260D4-2451-B1E3-3BAF-F270E6CFE692}"/>
              </a:ext>
            </a:extLst>
          </p:cNvPr>
          <p:cNvCxnSpPr>
            <a:stCxn id="3" idx="1"/>
          </p:cNvCxnSpPr>
          <p:nvPr/>
        </p:nvCxnSpPr>
        <p:spPr>
          <a:xfrm flipH="1" flipV="1">
            <a:off x="2331019" y="1172584"/>
            <a:ext cx="5676906" cy="2256416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4945809-B5CB-E3B2-05B6-A0E4E66C9AE1}"/>
              </a:ext>
            </a:extLst>
          </p:cNvPr>
          <p:cNvCxnSpPr>
            <a:cxnSpLocks/>
          </p:cNvCxnSpPr>
          <p:nvPr/>
        </p:nvCxnSpPr>
        <p:spPr>
          <a:xfrm>
            <a:off x="1850315" y="1487852"/>
            <a:ext cx="480704" cy="254028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5A686BB9-E10C-F0DD-031E-DCBF7A8D4ACF}"/>
              </a:ext>
            </a:extLst>
          </p:cNvPr>
          <p:cNvSpPr/>
          <p:nvPr/>
        </p:nvSpPr>
        <p:spPr>
          <a:xfrm>
            <a:off x="731520" y="4173967"/>
            <a:ext cx="3119718" cy="91440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94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929E74E4-9915-DBD8-E30A-1191B6F05F3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3379" r="-33379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0064F6-DB65-DCE2-C217-485FD920CAA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Under Choose color for your title you can Choose color for the button. Let’s make it Black.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EEDF79-5DF3-3C22-7819-CF86FFE953AE}"/>
              </a:ext>
            </a:extLst>
          </p:cNvPr>
          <p:cNvSpPr/>
          <p:nvPr/>
        </p:nvSpPr>
        <p:spPr>
          <a:xfrm>
            <a:off x="1828800" y="1828800"/>
            <a:ext cx="3550024" cy="4905487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94DCF9A-CD68-AB12-DE29-4B8C42228BF9}"/>
              </a:ext>
            </a:extLst>
          </p:cNvPr>
          <p:cNvCxnSpPr>
            <a:stCxn id="5" idx="3"/>
          </p:cNvCxnSpPr>
          <p:nvPr/>
        </p:nvCxnSpPr>
        <p:spPr>
          <a:xfrm flipH="1">
            <a:off x="5518673" y="3429000"/>
            <a:ext cx="2489252" cy="42223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899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F2D75B14-09ED-626A-595F-69B98914DAC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3309" b="-403309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38A95-79D3-2368-1EAA-47907A94E8A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the button is now colored black</a:t>
            </a:r>
          </a:p>
        </p:txBody>
      </p:sp>
    </p:spTree>
    <p:extLst>
      <p:ext uri="{BB962C8B-B14F-4D97-AF65-F5344CB8AC3E}">
        <p14:creationId xmlns:p14="http://schemas.microsoft.com/office/powerpoint/2010/main" val="10990172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phone&#10;&#10;Description automatically generated">
            <a:extLst>
              <a:ext uri="{FF2B5EF4-FFF2-40B4-BE49-F238E27FC236}">
                <a16:creationId xmlns:a16="http://schemas.microsoft.com/office/drawing/2014/main" id="{DC5919FA-23CA-B657-135C-AF00462DA3C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1837" r="-5183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9567F7-EEAF-71F3-7EF0-EEB571BB5FB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Choose color for the button you can Choose color for background. Let’s make it Light Grey.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8B8EDE-DCD6-3D96-EACE-C3CF94FB0874}"/>
              </a:ext>
            </a:extLst>
          </p:cNvPr>
          <p:cNvSpPr/>
          <p:nvPr/>
        </p:nvSpPr>
        <p:spPr>
          <a:xfrm>
            <a:off x="2248348" y="2269864"/>
            <a:ext cx="3108960" cy="449669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B42D444-2B87-8E96-FD28-6B5443F2FB4D}"/>
              </a:ext>
            </a:extLst>
          </p:cNvPr>
          <p:cNvCxnSpPr>
            <a:stCxn id="5" idx="3"/>
          </p:cNvCxnSpPr>
          <p:nvPr/>
        </p:nvCxnSpPr>
        <p:spPr>
          <a:xfrm flipH="1">
            <a:off x="5507915" y="3429000"/>
            <a:ext cx="2500010" cy="1799216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18345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C20EE9B4-14FF-1F1E-5FA1-C960CB7CF6B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14339" b="-414339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395A72-11C3-84FF-2969-D66112E8611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banner background is now Light Grey.</a:t>
            </a:r>
          </a:p>
        </p:txBody>
      </p:sp>
    </p:spTree>
    <p:extLst>
      <p:ext uri="{BB962C8B-B14F-4D97-AF65-F5344CB8AC3E}">
        <p14:creationId xmlns:p14="http://schemas.microsoft.com/office/powerpoint/2010/main" val="18163438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55033BA8-0324-C7E0-3E1E-9B88690EF73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640" r="-2064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9DDF6-E1DE-A5A4-BA64-63FB227BD0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Below Background theme, you can select when or for whom the block will be shown.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Always: Will always show.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Logged out: Only shows when viewer is logged out.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Logged in: Only shows when viewer is logged in.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customer: Only shows when viewer is a customer.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staff: Only shows if viewer is a staff.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admin: Only shows when viewer is an admin. </a:t>
            </a:r>
          </a:p>
        </p:txBody>
      </p:sp>
    </p:spTree>
    <p:extLst>
      <p:ext uri="{BB962C8B-B14F-4D97-AF65-F5344CB8AC3E}">
        <p14:creationId xmlns:p14="http://schemas.microsoft.com/office/powerpoint/2010/main" val="56583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8844093E-9351-78D4-BBAF-006327D1E33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981" b="-8981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9E3D95-7B32-5019-051A-2FDE07E176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Here you can write the text for your banner.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89411A-1EE4-78CD-0184-8F653D4EDC5F}"/>
              </a:ext>
            </a:extLst>
          </p:cNvPr>
          <p:cNvSpPr/>
          <p:nvPr/>
        </p:nvSpPr>
        <p:spPr>
          <a:xfrm>
            <a:off x="1538344" y="2495774"/>
            <a:ext cx="4303058" cy="1613647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35447B3-527F-2BBF-A0A7-1D0B5362C13D}"/>
              </a:ext>
            </a:extLst>
          </p:cNvPr>
          <p:cNvCxnSpPr>
            <a:stCxn id="5" idx="3"/>
          </p:cNvCxnSpPr>
          <p:nvPr/>
        </p:nvCxnSpPr>
        <p:spPr>
          <a:xfrm flipH="1">
            <a:off x="5959736" y="3429000"/>
            <a:ext cx="2048189" cy="153296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4413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web page&#10;&#10;Description automatically generated">
            <a:extLst>
              <a:ext uri="{FF2B5EF4-FFF2-40B4-BE49-F238E27FC236}">
                <a16:creationId xmlns:a16="http://schemas.microsoft.com/office/drawing/2014/main" id="{0B9DC843-E4A6-B8DE-464E-22A6EA49720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6026" r="-36026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8B38FC-DFA0-E03E-37DF-418BB75CF0B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To Publish first click the arrow, then in the menu click Publish.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94DFA8-9067-A74D-37E6-A5746292B3AA}"/>
              </a:ext>
            </a:extLst>
          </p:cNvPr>
          <p:cNvSpPr/>
          <p:nvPr/>
        </p:nvSpPr>
        <p:spPr>
          <a:xfrm>
            <a:off x="5744584" y="6207163"/>
            <a:ext cx="494852" cy="58091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6D357A-45CB-D7EC-7DA1-D59109F4FA1F}"/>
              </a:ext>
            </a:extLst>
          </p:cNvPr>
          <p:cNvSpPr/>
          <p:nvPr/>
        </p:nvSpPr>
        <p:spPr>
          <a:xfrm>
            <a:off x="1871831" y="5152913"/>
            <a:ext cx="1237129" cy="591671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03DAD78-1132-D86E-08E7-87336A38B36B}"/>
              </a:ext>
            </a:extLst>
          </p:cNvPr>
          <p:cNvCxnSpPr>
            <a:stCxn id="5" idx="3"/>
          </p:cNvCxnSpPr>
          <p:nvPr/>
        </p:nvCxnSpPr>
        <p:spPr>
          <a:xfrm flipH="1">
            <a:off x="6239436" y="3429000"/>
            <a:ext cx="1768489" cy="2670586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93CCEF4-5E2A-C7AD-1EF3-71CCB226A00B}"/>
              </a:ext>
            </a:extLst>
          </p:cNvPr>
          <p:cNvCxnSpPr/>
          <p:nvPr/>
        </p:nvCxnSpPr>
        <p:spPr>
          <a:xfrm flipH="1" flipV="1">
            <a:off x="3108960" y="5529431"/>
            <a:ext cx="2560320" cy="94667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812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570CD293-6B6D-4BFF-D5F2-C9D281F24CC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" r="474"/>
          <a:stretch>
            <a:fillRect/>
          </a:stretch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601FA-3D39-AF11-B108-15F622EE17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Click View live to open your webpage and see what you created.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52C7B1E-DDF9-D1F4-50A3-39484F0927FE}"/>
              </a:ext>
            </a:extLst>
          </p:cNvPr>
          <p:cNvCxnSpPr>
            <a:cxnSpLocks/>
            <a:stCxn id="5" idx="3"/>
          </p:cNvCxnSpPr>
          <p:nvPr/>
        </p:nvCxnSpPr>
        <p:spPr>
          <a:xfrm flipH="1" flipV="1">
            <a:off x="4847771" y="1146627"/>
            <a:ext cx="3160154" cy="228237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19E7927E-2988-3175-660D-9BFD2282075E}"/>
              </a:ext>
            </a:extLst>
          </p:cNvPr>
          <p:cNvSpPr/>
          <p:nvPr/>
        </p:nvSpPr>
        <p:spPr>
          <a:xfrm>
            <a:off x="4107542" y="319314"/>
            <a:ext cx="1335314" cy="62411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703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9A95F443-C040-AD48-A8E7-6362F86B2BD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87867" b="-38786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548067-3CDA-8D9B-DB8F-AAD2404D00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banner text. </a:t>
            </a:r>
          </a:p>
          <a:p>
            <a:endParaRPr lang="en-US" dirty="0"/>
          </a:p>
          <a:p>
            <a:r>
              <a:rPr lang="en-US" dirty="0"/>
              <a:t>Note the button to the right, we will get to that later.</a:t>
            </a:r>
          </a:p>
        </p:txBody>
      </p:sp>
    </p:spTree>
    <p:extLst>
      <p:ext uri="{BB962C8B-B14F-4D97-AF65-F5344CB8AC3E}">
        <p14:creationId xmlns:p14="http://schemas.microsoft.com/office/powerpoint/2010/main" val="1507116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web page&#10;&#10;Description automatically generated">
            <a:extLst>
              <a:ext uri="{FF2B5EF4-FFF2-40B4-BE49-F238E27FC236}">
                <a16:creationId xmlns:a16="http://schemas.microsoft.com/office/drawing/2014/main" id="{CB70532F-0981-F7D1-41C7-540017EBE39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083" r="-7083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BE5EC7-CC88-4AA6-E688-B3526C7279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Below Title, you can designate a section that your page will belong to. It is a bookmark for the menu.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E06FBB-9C26-F7D8-93A6-904D75D37767}"/>
              </a:ext>
            </a:extLst>
          </p:cNvPr>
          <p:cNvSpPr/>
          <p:nvPr/>
        </p:nvSpPr>
        <p:spPr>
          <a:xfrm>
            <a:off x="1538344" y="3055172"/>
            <a:ext cx="2883049" cy="190410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6FA5531-5E94-7AAE-D278-11393562E2B3}"/>
              </a:ext>
            </a:extLst>
          </p:cNvPr>
          <p:cNvCxnSpPr>
            <a:stCxn id="3" idx="1"/>
          </p:cNvCxnSpPr>
          <p:nvPr/>
        </p:nvCxnSpPr>
        <p:spPr>
          <a:xfrm flipH="1">
            <a:off x="4561242" y="3429000"/>
            <a:ext cx="3446683" cy="691179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6229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792A24A1-A4ED-439B-0045-CFF89632C35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522" r="-32522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792F36-9F12-13E6-409D-E1C49BC1C6F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Below Section you can begin to work on the button. </a:t>
            </a:r>
          </a:p>
          <a:p>
            <a:r>
              <a:rPr lang="en-US" dirty="0"/>
              <a:t>First the Link text, will function as the button text.</a:t>
            </a:r>
          </a:p>
        </p:txBody>
      </p:sp>
    </p:spTree>
    <p:extLst>
      <p:ext uri="{BB962C8B-B14F-4D97-AF65-F5344CB8AC3E}">
        <p14:creationId xmlns:p14="http://schemas.microsoft.com/office/powerpoint/2010/main" val="269131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1F03EA32-CDD4-952D-EB34-0D3EEF99694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9685" b="-409685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38F260-B559-7515-742D-646A180508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the text in the button have changed to Button text.</a:t>
            </a:r>
          </a:p>
        </p:txBody>
      </p:sp>
    </p:spTree>
    <p:extLst>
      <p:ext uri="{BB962C8B-B14F-4D97-AF65-F5344CB8AC3E}">
        <p14:creationId xmlns:p14="http://schemas.microsoft.com/office/powerpoint/2010/main" val="1413701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ghtwave3D">
      <a:dk1>
        <a:sysClr val="windowText" lastClr="000000"/>
      </a:dk1>
      <a:lt1>
        <a:srgbClr val="F7F5ED"/>
      </a:lt1>
      <a:dk2>
        <a:srgbClr val="44546A"/>
      </a:dk2>
      <a:lt2>
        <a:srgbClr val="E7E6E6"/>
      </a:lt2>
      <a:accent1>
        <a:srgbClr val="000000"/>
      </a:accent1>
      <a:accent2>
        <a:srgbClr val="F7F5ED"/>
      </a:accent2>
      <a:accent3>
        <a:srgbClr val="333333"/>
      </a:accent3>
      <a:accent4>
        <a:srgbClr val="CCCCCC"/>
      </a:accent4>
      <a:accent5>
        <a:srgbClr val="F2A900"/>
      </a:accent5>
      <a:accent6>
        <a:srgbClr val="0079C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76200">
          <a:solidFill>
            <a:schemeClr val="accent5"/>
          </a:solidFill>
        </a:ln>
        <a:effectLst/>
      </a:spPr>
      <a:bodyPr lIns="91440" tIns="45720"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88900" cap="rnd" cmpd="sng" algn="ctr"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50000" t="130000" r="50000" b="-30000"/>
            </a:path>
            <a:tileRect/>
          </a:gradFill>
          <a:prstDash val="solid"/>
          <a:round/>
          <a:headEnd type="none" w="med" len="med"/>
          <a:tailEnd type="arrow" w="med" len="med"/>
        </a:ln>
        <a:effectLst>
          <a:outerShdw blurRad="50800" dist="38100" dir="5400000" algn="t" rotWithShape="0">
            <a:schemeClr val="accent1">
              <a:alpha val="40000"/>
            </a:schemeClr>
          </a:outerShdw>
        </a:effectLst>
      </a:spPr>
      <a:bodyPr/>
      <a:lstStyle/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891</TotalTime>
  <Words>447</Words>
  <Application>Microsoft Office PowerPoint</Application>
  <PresentationFormat>Widescreen</PresentationFormat>
  <Paragraphs>34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Guide for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Block</dc:title>
  <dc:creator>Michael Lundager</dc:creator>
  <cp:lastModifiedBy>Michael Lundager</cp:lastModifiedBy>
  <cp:revision>138</cp:revision>
  <dcterms:created xsi:type="dcterms:W3CDTF">2023-11-16T12:05:29Z</dcterms:created>
  <dcterms:modified xsi:type="dcterms:W3CDTF">2023-11-18T08:04:21Z</dcterms:modified>
</cp:coreProperties>
</file>