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59" r:id="rId7"/>
    <p:sldId id="261" r:id="rId8"/>
    <p:sldId id="263" r:id="rId9"/>
    <p:sldId id="264" r:id="rId10"/>
    <p:sldId id="265" r:id="rId11"/>
    <p:sldId id="283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69" r:id="rId22"/>
    <p:sldId id="276" r:id="rId23"/>
    <p:sldId id="277" r:id="rId24"/>
    <p:sldId id="278" r:id="rId25"/>
    <p:sldId id="279" r:id="rId26"/>
    <p:sldId id="280" r:id="rId27"/>
    <p:sldId id="281" r:id="rId28"/>
    <p:sldId id="282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2" autoAdjust="0"/>
    <p:restoredTop sz="94660"/>
  </p:normalViewPr>
  <p:slideViewPr>
    <p:cSldViewPr snapToGrid="0">
      <p:cViewPr varScale="1">
        <p:scale>
          <a:sx n="71" d="100"/>
          <a:sy n="71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_page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77119-C277-A4C9-04F8-716924C0024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ctrTitle" hasCustomPrompt="1"/>
          </p:nvPr>
        </p:nvSpPr>
        <p:spPr>
          <a:xfrm>
            <a:off x="1509486" y="2282374"/>
            <a:ext cx="9144000" cy="92891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Guide for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41078D1-C1C4-92F2-FEA5-26139B346C93}"/>
              </a:ext>
            </a:extLst>
          </p:cNvPr>
          <p:cNvSpPr txBox="1">
            <a:spLocks/>
          </p:cNvSpPr>
          <p:nvPr userDrawn="1"/>
        </p:nvSpPr>
        <p:spPr>
          <a:xfrm>
            <a:off x="1407886" y="3726547"/>
            <a:ext cx="9144000" cy="9289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F94CE8C-DB1C-2375-FB60-61C0E9A982CA}"/>
              </a:ext>
            </a:extLst>
          </p:cNvPr>
          <p:cNvCxnSpPr/>
          <p:nvPr userDrawn="1"/>
        </p:nvCxnSpPr>
        <p:spPr>
          <a:xfrm>
            <a:off x="1407886" y="3468917"/>
            <a:ext cx="9347200" cy="0"/>
          </a:xfrm>
          <a:prstGeom prst="line">
            <a:avLst/>
          </a:prstGeom>
          <a:ln w="7620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DA74B54D-E3AE-7623-FC33-4EAFED7A8E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09713" y="3725863"/>
            <a:ext cx="9144000" cy="1193800"/>
          </a:xfrm>
        </p:spPr>
        <p:txBody>
          <a:bodyPr anchor="ctr" anchorCtr="1"/>
          <a:lstStyle>
            <a:lvl1pPr marL="0" indent="0">
              <a:buNone/>
              <a:defRPr sz="6000"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459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E66C02-7FEC-0BCB-3B09-8FC3CB77D5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132A64-D56B-E1F2-40F4-C85A987B5B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8AF90-6CA7-6DBC-2C2F-64215EEF07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41517A-3AB7-5005-AFAC-1CA207637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D0A48-F94B-0D90-4059-769C44F8F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896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nual_page_image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B437CF53-7D83-4594-79E5-F8691AAD7686}"/>
              </a:ext>
            </a:extLst>
          </p:cNvPr>
          <p:cNvSpPr>
            <a:spLocks/>
          </p:cNvSpPr>
          <p:nvPr userDrawn="1"/>
        </p:nvSpPr>
        <p:spPr>
          <a:xfrm>
            <a:off x="8007926" y="0"/>
            <a:ext cx="4184073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0E1C11F-C03C-F7C9-3EDF-70BCBEEAE3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0"/>
            <a:ext cx="8007926" cy="6857999"/>
          </a:xfr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47000">
                <a:schemeClr val="accent6">
                  <a:lumMod val="45000"/>
                  <a:lumOff val="55000"/>
                </a:schemeClr>
              </a:gs>
              <a:gs pos="0">
                <a:schemeClr val="bg2"/>
              </a:gs>
              <a:gs pos="100000">
                <a:schemeClr val="accent6"/>
              </a:gs>
            </a:gsLst>
            <a:lin ang="16200000" scaled="1"/>
            <a:tileRect/>
          </a:gradFill>
        </p:spPr>
        <p:txBody>
          <a:bodyPr/>
          <a:lstStyle/>
          <a:p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671BD11-C861-C7B8-AD7B-326677AC6BF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07925" y="0"/>
            <a:ext cx="4184075" cy="6858000"/>
          </a:xfrm>
        </p:spPr>
        <p:txBody>
          <a:bodyPr lIns="274320" rIns="274320" anchor="ctr" anchorCtr="0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</a:t>
            </a:r>
            <a:r>
              <a:rPr lang="en-US" dirty="0" err="1"/>
              <a:t>edt</a:t>
            </a:r>
            <a:r>
              <a:rPr lang="en-US" dirty="0"/>
              <a:t>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" name="Picture 1" descr="A picture containing logo&#10;&#10;Description automatically generated">
            <a:extLst>
              <a:ext uri="{FF2B5EF4-FFF2-40B4-BE49-F238E27FC236}">
                <a16:creationId xmlns:a16="http://schemas.microsoft.com/office/drawing/2014/main" id="{CDD705BA-98A9-EE36-3F34-52FA0E5AF3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4868" y="6592392"/>
            <a:ext cx="854464" cy="15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327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02F33-A83A-CB83-86DA-33FAE096E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3B014-EED1-1788-C8A3-072784F889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73C52A-6532-B413-BD02-7A903DA88A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70465C-687D-0610-FB59-17679DEF54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CD7D02-274F-279B-663A-52311812F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6BE483-23AA-D507-8CA6-5C05AC8A8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89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6D74D-ECB0-5E65-DD36-299014A3C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D19D50-4CED-3F12-D735-5C5429C0C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3D2D36-1D7A-F064-7A57-05706260A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15FFEF-0F32-47EE-604A-616605F8C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6220BA-EE71-A8EC-C59E-7DCCAC6298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4DA74D-FF0B-3A32-27D8-7DA9873C98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67CBAB-A2DC-D89B-78E2-99124E8AA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54DB44-472F-CF59-BB02-22AC9A01E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861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1FB5A-8D47-8D73-E0CB-0A1F07495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07E77F-3796-8907-A8C5-1F9341D1CF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2A2B3-4E4C-8438-8318-D8FD99752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7987B6-81D5-0D16-CA3E-255E15E61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78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F2038F-25DF-87C9-C70A-BCC85A470C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6635C7-9C6E-2626-B731-AABB302FA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7C9BEC-0FDB-1BD2-5594-903AD04C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2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5847F-3B84-2900-0666-458DF9DE1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B02CE-C794-9BD8-EBC3-AF85FCCB4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63D8BB-D36B-E7BD-202C-295A4B6BD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849C5D-CE3D-37A4-04EF-4F2279E61D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AF8C49-7167-499A-2800-3D9349AB7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8F190B-FEAD-EC61-41E2-D21824DC0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778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4A7F0-F98C-34E3-9A3F-F142ECF0C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53A31B-4C98-F844-CBD4-325959353A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631762-D430-0A9F-5A03-85B333BD28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77177-1E03-4981-01AB-EE59D6C2C8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6740DD-8EC9-2938-563C-C33DA6C29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E00741-7DC2-10AB-BBAC-C9554C150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47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E2198-092E-3CB2-690A-E956B76E1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CDA684-F8ED-4E46-685C-7FE093EBA4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6A932-E3D8-4DB9-247C-4D016BD4C3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53A62-E258-29DC-BFD9-549A1BC4D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6DED74-0297-46F1-3116-C9B637DD1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97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AB9CAE-20AA-D6E4-56D2-D3AC5D921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4AD40C-2B02-7D43-CEA9-1B2363A66B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3F9B1A44-067E-A5E1-59FA-FE38EEA51C45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4868" y="6592392"/>
            <a:ext cx="854464" cy="15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4066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BE794-B4C4-1FD8-9BBF-847D92C320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Guide for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D6213-1C7B-8D17-1FA7-BE3308801E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Banner Block</a:t>
            </a:r>
          </a:p>
        </p:txBody>
      </p:sp>
    </p:spTree>
    <p:extLst>
      <p:ext uri="{BB962C8B-B14F-4D97-AF65-F5344CB8AC3E}">
        <p14:creationId xmlns:p14="http://schemas.microsoft.com/office/powerpoint/2010/main" val="650396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8293954F-EE4D-FC8E-8A8E-2A5A9DDAA8B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2414" b="-32414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63793-0E5E-EFFE-15F7-91C685EF97E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Here you can write a search term.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94E876-EFAD-0812-72F0-0CFD7A9608E1}"/>
              </a:ext>
            </a:extLst>
          </p:cNvPr>
          <p:cNvSpPr/>
          <p:nvPr/>
        </p:nvSpPr>
        <p:spPr>
          <a:xfrm>
            <a:off x="258183" y="2076225"/>
            <a:ext cx="1914862" cy="935916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D2CCA2C-536E-6A48-290E-550A9AA94253}"/>
              </a:ext>
            </a:extLst>
          </p:cNvPr>
          <p:cNvCxnSpPr>
            <a:cxnSpLocks/>
            <a:stCxn id="5" idx="3"/>
          </p:cNvCxnSpPr>
          <p:nvPr/>
        </p:nvCxnSpPr>
        <p:spPr>
          <a:xfrm flipH="1" flipV="1">
            <a:off x="2269864" y="2571078"/>
            <a:ext cx="5738061" cy="857922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8601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8293954F-EE4D-FC8E-8A8E-2A5A9DDAA8B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2414" b="-32414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63793-0E5E-EFFE-15F7-91C685EF97E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Here you can select a Collection of images.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94E876-EFAD-0812-72F0-0CFD7A9608E1}"/>
              </a:ext>
            </a:extLst>
          </p:cNvPr>
          <p:cNvSpPr/>
          <p:nvPr/>
        </p:nvSpPr>
        <p:spPr>
          <a:xfrm>
            <a:off x="212122" y="3042903"/>
            <a:ext cx="1914862" cy="857922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D2CCA2C-536E-6A48-290E-550A9AA94253}"/>
              </a:ext>
            </a:extLst>
          </p:cNvPr>
          <p:cNvCxnSpPr>
            <a:cxnSpLocks/>
            <a:stCxn id="5" idx="3"/>
          </p:cNvCxnSpPr>
          <p:nvPr/>
        </p:nvCxnSpPr>
        <p:spPr>
          <a:xfrm flipH="1">
            <a:off x="2286000" y="3429000"/>
            <a:ext cx="5721925" cy="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1510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8293954F-EE4D-FC8E-8A8E-2A5A9DDAA8B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2414" b="-32414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63793-0E5E-EFFE-15F7-91C685EF97E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At the bottom you can also sort with Popular tags.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94E876-EFAD-0812-72F0-0CFD7A9608E1}"/>
              </a:ext>
            </a:extLst>
          </p:cNvPr>
          <p:cNvSpPr/>
          <p:nvPr/>
        </p:nvSpPr>
        <p:spPr>
          <a:xfrm>
            <a:off x="242046" y="4077147"/>
            <a:ext cx="7438914" cy="1011220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D2CCA2C-536E-6A48-290E-550A9AA94253}"/>
              </a:ext>
            </a:extLst>
          </p:cNvPr>
          <p:cNvCxnSpPr>
            <a:cxnSpLocks/>
            <a:stCxn id="5" idx="3"/>
          </p:cNvCxnSpPr>
          <p:nvPr/>
        </p:nvCxnSpPr>
        <p:spPr>
          <a:xfrm flipH="1">
            <a:off x="4270786" y="3429000"/>
            <a:ext cx="3737139" cy="519056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01791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94B699EE-DBF6-E300-CE97-235CD79A8AE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2020" b="-4202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27DD30-3ADE-34DF-87A9-61B9D7B093B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At the bottom of the image selector screen there are navigation buttons.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2A3D75D-0A1C-BDA3-61AD-65753BFEE29C}"/>
              </a:ext>
            </a:extLst>
          </p:cNvPr>
          <p:cNvCxnSpPr>
            <a:cxnSpLocks/>
            <a:stCxn id="5" idx="3"/>
          </p:cNvCxnSpPr>
          <p:nvPr/>
        </p:nvCxnSpPr>
        <p:spPr>
          <a:xfrm flipH="1">
            <a:off x="710005" y="3429000"/>
            <a:ext cx="7297920" cy="1562547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8199670-35B0-80F7-F1D7-5057594E24A2}"/>
              </a:ext>
            </a:extLst>
          </p:cNvPr>
          <p:cNvCxnSpPr>
            <a:cxnSpLocks/>
            <a:stCxn id="5" idx="3"/>
          </p:cNvCxnSpPr>
          <p:nvPr/>
        </p:nvCxnSpPr>
        <p:spPr>
          <a:xfrm flipH="1">
            <a:off x="7756264" y="3429000"/>
            <a:ext cx="251661" cy="1454972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758E7E65-7EB5-0BFD-B13E-E66F59CDE5DD}"/>
              </a:ext>
            </a:extLst>
          </p:cNvPr>
          <p:cNvSpPr/>
          <p:nvPr/>
        </p:nvSpPr>
        <p:spPr>
          <a:xfrm>
            <a:off x="86061" y="4991548"/>
            <a:ext cx="548640" cy="247426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3F7671-EEA5-68EB-AD1D-083E55C2C1B8}"/>
              </a:ext>
            </a:extLst>
          </p:cNvPr>
          <p:cNvSpPr/>
          <p:nvPr/>
        </p:nvSpPr>
        <p:spPr>
          <a:xfrm>
            <a:off x="7487322" y="4991548"/>
            <a:ext cx="408791" cy="247426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1141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94B699EE-DBF6-E300-CE97-235CD79A8AE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2020" b="-4202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27DD30-3ADE-34DF-87A9-61B9D7B093B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You can select an image by clicking it.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DA0E74-CE02-1D11-3754-E7C899301010}"/>
              </a:ext>
            </a:extLst>
          </p:cNvPr>
          <p:cNvSpPr/>
          <p:nvPr/>
        </p:nvSpPr>
        <p:spPr>
          <a:xfrm>
            <a:off x="1850313" y="2183800"/>
            <a:ext cx="1226372" cy="1086526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2A3D75D-0A1C-BDA3-61AD-65753BFEE29C}"/>
              </a:ext>
            </a:extLst>
          </p:cNvPr>
          <p:cNvCxnSpPr>
            <a:cxnSpLocks/>
            <a:stCxn id="5" idx="3"/>
          </p:cNvCxnSpPr>
          <p:nvPr/>
        </p:nvCxnSpPr>
        <p:spPr>
          <a:xfrm flipH="1" flipV="1">
            <a:off x="3173506" y="2796988"/>
            <a:ext cx="4834419" cy="632012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1891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C7F92CEC-BA34-9627-EDF5-CC17F8C8352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780" r="-478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791D87-5957-30CB-28E9-A96F6E4705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You can also upload an image by clicking Upload.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0A9B83-5563-2D42-7914-13DE81800BE3}"/>
              </a:ext>
            </a:extLst>
          </p:cNvPr>
          <p:cNvSpPr/>
          <p:nvPr/>
        </p:nvSpPr>
        <p:spPr>
          <a:xfrm>
            <a:off x="1290918" y="0"/>
            <a:ext cx="699247" cy="591671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B1CB71F-9204-1DBE-65E5-75A6A5AA8FB1}"/>
              </a:ext>
            </a:extLst>
          </p:cNvPr>
          <p:cNvCxnSpPr>
            <a:stCxn id="3" idx="1"/>
          </p:cNvCxnSpPr>
          <p:nvPr/>
        </p:nvCxnSpPr>
        <p:spPr>
          <a:xfrm flipH="1" flipV="1">
            <a:off x="2119256" y="333487"/>
            <a:ext cx="5888669" cy="3095513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75675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C7F92CEC-BA34-9627-EDF5-CC17F8C8352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780" r="-478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791D87-5957-30CB-28E9-A96F6E4705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Name your image here.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0A9B83-5563-2D42-7914-13DE81800BE3}"/>
              </a:ext>
            </a:extLst>
          </p:cNvPr>
          <p:cNvSpPr/>
          <p:nvPr/>
        </p:nvSpPr>
        <p:spPr>
          <a:xfrm>
            <a:off x="516368" y="871369"/>
            <a:ext cx="2086983" cy="957431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B1CB71F-9204-1DBE-65E5-75A6A5AA8FB1}"/>
              </a:ext>
            </a:extLst>
          </p:cNvPr>
          <p:cNvCxnSpPr>
            <a:cxnSpLocks/>
            <a:stCxn id="3" idx="1"/>
          </p:cNvCxnSpPr>
          <p:nvPr/>
        </p:nvCxnSpPr>
        <p:spPr>
          <a:xfrm flipH="1" flipV="1">
            <a:off x="2743200" y="1527586"/>
            <a:ext cx="5264725" cy="1901414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414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C7F92CEC-BA34-9627-EDF5-CC17F8C8352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780" r="-478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791D87-5957-30CB-28E9-A96F6E4705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Click Choose File to pick your image.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0A9B83-5563-2D42-7914-13DE81800BE3}"/>
              </a:ext>
            </a:extLst>
          </p:cNvPr>
          <p:cNvSpPr/>
          <p:nvPr/>
        </p:nvSpPr>
        <p:spPr>
          <a:xfrm>
            <a:off x="537883" y="1999577"/>
            <a:ext cx="5787613" cy="1098625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B1CB71F-9204-1DBE-65E5-75A6A5AA8FB1}"/>
              </a:ext>
            </a:extLst>
          </p:cNvPr>
          <p:cNvCxnSpPr>
            <a:cxnSpLocks/>
            <a:stCxn id="3" idx="1"/>
          </p:cNvCxnSpPr>
          <p:nvPr/>
        </p:nvCxnSpPr>
        <p:spPr>
          <a:xfrm flipH="1" flipV="1">
            <a:off x="6465346" y="2829261"/>
            <a:ext cx="1542579" cy="599739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08076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C7F92CEC-BA34-9627-EDF5-CC17F8C8352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780" r="-478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791D87-5957-30CB-28E9-A96F6E4705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Select which Collection the uploaded image belongs to.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0A9B83-5563-2D42-7914-13DE81800BE3}"/>
              </a:ext>
            </a:extLst>
          </p:cNvPr>
          <p:cNvSpPr/>
          <p:nvPr/>
        </p:nvSpPr>
        <p:spPr>
          <a:xfrm>
            <a:off x="570157" y="3344283"/>
            <a:ext cx="3636084" cy="991049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B1CB71F-9204-1DBE-65E5-75A6A5AA8FB1}"/>
              </a:ext>
            </a:extLst>
          </p:cNvPr>
          <p:cNvCxnSpPr>
            <a:cxnSpLocks/>
          </p:cNvCxnSpPr>
          <p:nvPr/>
        </p:nvCxnSpPr>
        <p:spPr>
          <a:xfrm flipH="1">
            <a:off x="4292301" y="3344283"/>
            <a:ext cx="3346278" cy="571501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8591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C7F92CEC-BA34-9627-EDF5-CC17F8C8352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780" r="-478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791D87-5957-30CB-28E9-A96F6E4705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Assign tags to your image. Separate them with a comma.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0A9B83-5563-2D42-7914-13DE81800BE3}"/>
              </a:ext>
            </a:extLst>
          </p:cNvPr>
          <p:cNvSpPr/>
          <p:nvPr/>
        </p:nvSpPr>
        <p:spPr>
          <a:xfrm>
            <a:off x="527126" y="4527624"/>
            <a:ext cx="5862915" cy="1346051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B1CB71F-9204-1DBE-65E5-75A6A5AA8FB1}"/>
              </a:ext>
            </a:extLst>
          </p:cNvPr>
          <p:cNvCxnSpPr>
            <a:cxnSpLocks/>
          </p:cNvCxnSpPr>
          <p:nvPr/>
        </p:nvCxnSpPr>
        <p:spPr>
          <a:xfrm flipH="1">
            <a:off x="3539266" y="3428999"/>
            <a:ext cx="4468659" cy="960121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440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7769A762-A1F8-DD87-E6EE-77F75911276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612" r="-9612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8CCAB6-413F-8782-7D4A-CA63B8961E5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First click the small plus symbol. Then click Banner to begin creating a Banner block.</a:t>
            </a:r>
          </a:p>
        </p:txBody>
      </p:sp>
      <p:sp>
        <p:nvSpPr>
          <p:cNvPr id="9" name="Circle: Hollow 8">
            <a:extLst>
              <a:ext uri="{FF2B5EF4-FFF2-40B4-BE49-F238E27FC236}">
                <a16:creationId xmlns:a16="http://schemas.microsoft.com/office/drawing/2014/main" id="{5562AC2F-9B6F-BEAE-6285-AE28A64A2ACA}"/>
              </a:ext>
            </a:extLst>
          </p:cNvPr>
          <p:cNvSpPr>
            <a:spLocks noChangeAspect="1"/>
          </p:cNvSpPr>
          <p:nvPr/>
        </p:nvSpPr>
        <p:spPr>
          <a:xfrm>
            <a:off x="1497305" y="812812"/>
            <a:ext cx="914400" cy="914400"/>
          </a:xfrm>
          <a:prstGeom prst="donut">
            <a:avLst>
              <a:gd name="adj" fmla="val 18939"/>
            </a:avLst>
          </a:prstGeom>
          <a:gradFill flip="none" rotWithShape="1">
            <a:gsLst>
              <a:gs pos="0">
                <a:schemeClr val="accent5">
                  <a:lumMod val="42000"/>
                  <a:lumOff val="58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  <a:effectLst>
            <a:outerShdw blurRad="50800" dist="50800" dir="5400000" algn="ctr" rotWithShape="0">
              <a:schemeClr val="accent4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997E553-F69A-6485-6326-DFE998079E42}"/>
              </a:ext>
            </a:extLst>
          </p:cNvPr>
          <p:cNvCxnSpPr>
            <a:cxnSpLocks/>
          </p:cNvCxnSpPr>
          <p:nvPr/>
        </p:nvCxnSpPr>
        <p:spPr>
          <a:xfrm flipH="1" flipV="1">
            <a:off x="2411705" y="1376551"/>
            <a:ext cx="5596220" cy="2052448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39E30105-816E-6A74-E4B0-63791D39D7F8}"/>
              </a:ext>
            </a:extLst>
          </p:cNvPr>
          <p:cNvSpPr/>
          <p:nvPr/>
        </p:nvSpPr>
        <p:spPr>
          <a:xfrm>
            <a:off x="883803" y="3992738"/>
            <a:ext cx="1665759" cy="471686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B90A360-7D97-2F16-C5B7-AE5B20811535}"/>
              </a:ext>
            </a:extLst>
          </p:cNvPr>
          <p:cNvCxnSpPr>
            <a:cxnSpLocks/>
            <a:stCxn id="9" idx="4"/>
          </p:cNvCxnSpPr>
          <p:nvPr/>
        </p:nvCxnSpPr>
        <p:spPr>
          <a:xfrm flipH="1">
            <a:off x="1721224" y="1727212"/>
            <a:ext cx="233281" cy="2145541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52817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C7F92CEC-BA34-9627-EDF5-CC17F8C8352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780" r="-478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791D87-5957-30CB-28E9-A96F6E4705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Finally click Upload, to upload the image.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0A9B83-5563-2D42-7914-13DE81800BE3}"/>
              </a:ext>
            </a:extLst>
          </p:cNvPr>
          <p:cNvSpPr/>
          <p:nvPr/>
        </p:nvSpPr>
        <p:spPr>
          <a:xfrm>
            <a:off x="580916" y="6076054"/>
            <a:ext cx="1075762" cy="604445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B1CB71F-9204-1DBE-65E5-75A6A5AA8FB1}"/>
              </a:ext>
            </a:extLst>
          </p:cNvPr>
          <p:cNvCxnSpPr>
            <a:cxnSpLocks/>
          </p:cNvCxnSpPr>
          <p:nvPr/>
        </p:nvCxnSpPr>
        <p:spPr>
          <a:xfrm flipH="1">
            <a:off x="1785769" y="3428999"/>
            <a:ext cx="6222156" cy="2842709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70022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large dinosaur with text overlay&#10;&#10;Description automatically generated">
            <a:extLst>
              <a:ext uri="{FF2B5EF4-FFF2-40B4-BE49-F238E27FC236}">
                <a16:creationId xmlns:a16="http://schemas.microsoft.com/office/drawing/2014/main" id="{FEEA771E-D9D8-AAE0-02EE-8581C49B694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94475" b="-194475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E21925-C88C-1A38-A07F-4CD3C89A3A1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live, we can see our Banner now have an image as a background.</a:t>
            </a:r>
          </a:p>
        </p:txBody>
      </p:sp>
    </p:spTree>
    <p:extLst>
      <p:ext uri="{BB962C8B-B14F-4D97-AF65-F5344CB8AC3E}">
        <p14:creationId xmlns:p14="http://schemas.microsoft.com/office/powerpoint/2010/main" val="11792561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14C8F720-DBD1-D600-C7AA-BE44A4EAEC2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5376" r="-55376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31EB19-3CF3-21C3-8FCF-DB8F2BC5D73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Below picking an image, you can Choose color for background. Let’s pick the Blue (logo) color.</a:t>
            </a:r>
          </a:p>
          <a:p>
            <a:r>
              <a:rPr lang="en-US" dirty="0"/>
              <a:t>Notice we have removed the Image as a background. Images will cancel out background color choice.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AD9CF1-962A-48C5-612B-93465F98877F}"/>
              </a:ext>
            </a:extLst>
          </p:cNvPr>
          <p:cNvSpPr/>
          <p:nvPr/>
        </p:nvSpPr>
        <p:spPr>
          <a:xfrm>
            <a:off x="2286000" y="2377440"/>
            <a:ext cx="2978725" cy="4242816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8D40203-6F12-3C4A-CBD4-739BC8FB0F4E}"/>
              </a:ext>
            </a:extLst>
          </p:cNvPr>
          <p:cNvCxnSpPr>
            <a:cxnSpLocks/>
          </p:cNvCxnSpPr>
          <p:nvPr/>
        </p:nvCxnSpPr>
        <p:spPr>
          <a:xfrm flipH="1">
            <a:off x="5431536" y="2786231"/>
            <a:ext cx="2576389" cy="2645305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47732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blue screen with white text&#10;&#10;Description automatically generated">
            <a:extLst>
              <a:ext uri="{FF2B5EF4-FFF2-40B4-BE49-F238E27FC236}">
                <a16:creationId xmlns:a16="http://schemas.microsoft.com/office/drawing/2014/main" id="{384DEF88-A220-A9E4-654C-2670FA2CBDD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93629" b="-193629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7B9384-D79C-7EE9-CA30-3C8CBD91EB8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live, our banner now have a blue background color.</a:t>
            </a:r>
          </a:p>
        </p:txBody>
      </p:sp>
    </p:spTree>
    <p:extLst>
      <p:ext uri="{BB962C8B-B14F-4D97-AF65-F5344CB8AC3E}">
        <p14:creationId xmlns:p14="http://schemas.microsoft.com/office/powerpoint/2010/main" val="5254611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 shot of a computer&#10;&#10;Description automatically generated">
            <a:extLst>
              <a:ext uri="{FF2B5EF4-FFF2-40B4-BE49-F238E27FC236}">
                <a16:creationId xmlns:a16="http://schemas.microsoft.com/office/drawing/2014/main" id="{B3D5D093-E433-A081-73B9-066D3EE5F6D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7058" r="-7705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663DDD-D300-1D25-E866-41AACAA975E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Below background color, you can Choose color for your text. Let’s make our text Orange.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0B0B47-11D1-055D-775F-293411A5B13D}"/>
              </a:ext>
            </a:extLst>
          </p:cNvPr>
          <p:cNvSpPr/>
          <p:nvPr/>
        </p:nvSpPr>
        <p:spPr>
          <a:xfrm>
            <a:off x="2495774" y="1473798"/>
            <a:ext cx="2635624" cy="4055633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52779A2-7C61-C7DF-1BC6-C04919BE9EDD}"/>
              </a:ext>
            </a:extLst>
          </p:cNvPr>
          <p:cNvCxnSpPr>
            <a:stCxn id="5" idx="3"/>
          </p:cNvCxnSpPr>
          <p:nvPr/>
        </p:nvCxnSpPr>
        <p:spPr>
          <a:xfrm flipH="1">
            <a:off x="5260489" y="3429000"/>
            <a:ext cx="2747436" cy="1186031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39119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blue rectangular object with yellow text&#10;&#10;Description automatically generated">
            <a:extLst>
              <a:ext uri="{FF2B5EF4-FFF2-40B4-BE49-F238E27FC236}">
                <a16:creationId xmlns:a16="http://schemas.microsoft.com/office/drawing/2014/main" id="{65569999-5053-A18B-EAE9-702E3A4EC73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94033" b="-194033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D96B5B-946D-23AE-C726-044CFAEC071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live, we can see our text is now Orange.</a:t>
            </a:r>
          </a:p>
        </p:txBody>
      </p:sp>
    </p:spTree>
    <p:extLst>
      <p:ext uri="{BB962C8B-B14F-4D97-AF65-F5344CB8AC3E}">
        <p14:creationId xmlns:p14="http://schemas.microsoft.com/office/powerpoint/2010/main" val="36555210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C5B92110-FF20-6547-FA7C-9FC6DDD1DDE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65" b="-1465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B9347C-A821-60AC-5CA7-77EB6527FA4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Below Choose color for your text, you can set Small vertical margin. Here we set it to True.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D7030C-D80E-C612-D1F8-F2447D267312}"/>
              </a:ext>
            </a:extLst>
          </p:cNvPr>
          <p:cNvSpPr/>
          <p:nvPr/>
        </p:nvSpPr>
        <p:spPr>
          <a:xfrm>
            <a:off x="657225" y="5165016"/>
            <a:ext cx="1114425" cy="1100138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E26F404-22BE-BD24-257C-76C29A6D49D0}"/>
              </a:ext>
            </a:extLst>
          </p:cNvPr>
          <p:cNvCxnSpPr>
            <a:stCxn id="3" idx="1"/>
          </p:cNvCxnSpPr>
          <p:nvPr/>
        </p:nvCxnSpPr>
        <p:spPr>
          <a:xfrm flipH="1">
            <a:off x="1928813" y="3429000"/>
            <a:ext cx="6079112" cy="2128838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58758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59826140-7389-66F1-37A4-6228C1C7C83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80568" b="-68056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C3BD12-EA4B-CF66-41AE-63F34F241E4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the effect of the Small vertical margin. The banner is now not as high.</a:t>
            </a:r>
          </a:p>
        </p:txBody>
      </p:sp>
    </p:spTree>
    <p:extLst>
      <p:ext uri="{BB962C8B-B14F-4D97-AF65-F5344CB8AC3E}">
        <p14:creationId xmlns:p14="http://schemas.microsoft.com/office/powerpoint/2010/main" val="26609426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55033BA8-0324-C7E0-3E1E-9B88690EF73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640" r="-2064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69DDF6-E1DE-A5A4-BA64-63FB227BD07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Below Background theme, you can select when or for whom the block will be shown.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Always: Will always show.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Logged out: Only shows when viewer is logged out.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Logged in: Only shows when viewer is logged in.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customer: Only shows when viewer is a customer.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staff: Only shows if viewer is a staff.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admin: Only shows when viewer is an admin. </a:t>
            </a:r>
          </a:p>
        </p:txBody>
      </p:sp>
    </p:spTree>
    <p:extLst>
      <p:ext uri="{BB962C8B-B14F-4D97-AF65-F5344CB8AC3E}">
        <p14:creationId xmlns:p14="http://schemas.microsoft.com/office/powerpoint/2010/main" val="56583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web page&#10;&#10;Description automatically generated">
            <a:extLst>
              <a:ext uri="{FF2B5EF4-FFF2-40B4-BE49-F238E27FC236}">
                <a16:creationId xmlns:a16="http://schemas.microsoft.com/office/drawing/2014/main" id="{9FFDB7C4-155A-9490-ACB4-0A827323AAC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6263" r="-26263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AE7B61-E474-0F34-8622-F49653F94AC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Write your Banner Title text.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C464A01-66FC-B29A-B287-1DDA5594864B}"/>
              </a:ext>
            </a:extLst>
          </p:cNvPr>
          <p:cNvSpPr/>
          <p:nvPr/>
        </p:nvSpPr>
        <p:spPr>
          <a:xfrm>
            <a:off x="2173045" y="1613647"/>
            <a:ext cx="3539266" cy="1516828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8C4F984-6D79-0886-5746-F00464C4B23E}"/>
              </a:ext>
            </a:extLst>
          </p:cNvPr>
          <p:cNvCxnSpPr>
            <a:stCxn id="5" idx="3"/>
          </p:cNvCxnSpPr>
          <p:nvPr/>
        </p:nvCxnSpPr>
        <p:spPr>
          <a:xfrm flipH="1" flipV="1">
            <a:off x="5798372" y="2689412"/>
            <a:ext cx="2209553" cy="739588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470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DF8822F2-EE47-F599-C7C3-FAB947CC389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337" r="-17337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AAD4C7-AE28-DDA8-E107-4E318F4026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To Publish first click the arrow, then in the menu click Publish.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2777FA-4B2B-433B-8E4B-13718A76ED59}"/>
              </a:ext>
            </a:extLst>
          </p:cNvPr>
          <p:cNvSpPr/>
          <p:nvPr/>
        </p:nvSpPr>
        <p:spPr>
          <a:xfrm>
            <a:off x="1247887" y="4744122"/>
            <a:ext cx="5572461" cy="742278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78906AE-85FE-7B00-51AE-742F10196766}"/>
              </a:ext>
            </a:extLst>
          </p:cNvPr>
          <p:cNvCxnSpPr>
            <a:cxnSpLocks/>
          </p:cNvCxnSpPr>
          <p:nvPr/>
        </p:nvCxnSpPr>
        <p:spPr>
          <a:xfrm flipH="1" flipV="1">
            <a:off x="3775262" y="5672810"/>
            <a:ext cx="2320738" cy="742278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92F9789B-0376-DA93-E473-4ADC2FC523F1}"/>
              </a:ext>
            </a:extLst>
          </p:cNvPr>
          <p:cNvSpPr/>
          <p:nvPr/>
        </p:nvSpPr>
        <p:spPr>
          <a:xfrm>
            <a:off x="6229350" y="6057900"/>
            <a:ext cx="590998" cy="800099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A889AE0-FA0F-0DD8-0D44-D95C1F1D47E1}"/>
              </a:ext>
            </a:extLst>
          </p:cNvPr>
          <p:cNvCxnSpPr>
            <a:stCxn id="3" idx="1"/>
          </p:cNvCxnSpPr>
          <p:nvPr/>
        </p:nvCxnSpPr>
        <p:spPr>
          <a:xfrm flipH="1">
            <a:off x="6972300" y="3429000"/>
            <a:ext cx="1035625" cy="262890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3829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570CD293-6B6D-4BFF-D5F2-C9D281F24CC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" r="474"/>
          <a:stretch>
            <a:fillRect/>
          </a:stretch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601FA-3D39-AF11-B108-15F622EE17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Click View live to open your webpage and see what you created.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52C7B1E-DDF9-D1F4-50A3-39484F0927FE}"/>
              </a:ext>
            </a:extLst>
          </p:cNvPr>
          <p:cNvCxnSpPr>
            <a:cxnSpLocks/>
            <a:stCxn id="5" idx="3"/>
          </p:cNvCxnSpPr>
          <p:nvPr/>
        </p:nvCxnSpPr>
        <p:spPr>
          <a:xfrm flipH="1" flipV="1">
            <a:off x="4847771" y="1146627"/>
            <a:ext cx="3160154" cy="2282373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19E7927E-2988-3175-660D-9BFD2282075E}"/>
              </a:ext>
            </a:extLst>
          </p:cNvPr>
          <p:cNvSpPr/>
          <p:nvPr/>
        </p:nvSpPr>
        <p:spPr>
          <a:xfrm>
            <a:off x="4107542" y="319314"/>
            <a:ext cx="1335314" cy="624115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703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yellow rectangular object with white text&#10;&#10;Description automatically generated">
            <a:extLst>
              <a:ext uri="{FF2B5EF4-FFF2-40B4-BE49-F238E27FC236}">
                <a16:creationId xmlns:a16="http://schemas.microsoft.com/office/drawing/2014/main" id="{D4B30A44-C319-33C2-2C72-FCDD11AEFE1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98065" b="-198065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47C120-9E23-21F0-E381-BE04A6183DC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banner.</a:t>
            </a:r>
          </a:p>
        </p:txBody>
      </p:sp>
    </p:spTree>
    <p:extLst>
      <p:ext uri="{BB962C8B-B14F-4D97-AF65-F5344CB8AC3E}">
        <p14:creationId xmlns:p14="http://schemas.microsoft.com/office/powerpoint/2010/main" val="1347828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web page&#10;&#10;Description automatically generated">
            <a:extLst>
              <a:ext uri="{FF2B5EF4-FFF2-40B4-BE49-F238E27FC236}">
                <a16:creationId xmlns:a16="http://schemas.microsoft.com/office/drawing/2014/main" id="{722BCAE2-C74C-12B0-612C-327F65591EB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9683" r="-19683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219D64-BC4E-6A5C-6966-1BD01E9A95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Below Title, you can designate a section that your page will belong to. It is a bookmark for the menu.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DD77DC-995A-6A9A-26C0-513963FF8209}"/>
              </a:ext>
            </a:extLst>
          </p:cNvPr>
          <p:cNvSpPr/>
          <p:nvPr/>
        </p:nvSpPr>
        <p:spPr>
          <a:xfrm>
            <a:off x="1850315" y="2678654"/>
            <a:ext cx="3162749" cy="1592132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52B203F-8F98-7A9F-145A-D392735AC9E0}"/>
              </a:ext>
            </a:extLst>
          </p:cNvPr>
          <p:cNvCxnSpPr>
            <a:cxnSpLocks/>
            <a:stCxn id="5" idx="3"/>
          </p:cNvCxnSpPr>
          <p:nvPr/>
        </p:nvCxnSpPr>
        <p:spPr>
          <a:xfrm flipH="1">
            <a:off x="5185186" y="3429000"/>
            <a:ext cx="2822739" cy="217842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660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03AC9319-D838-B381-D7A6-CFB7552DFF3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947" r="-24947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CA5F70-F984-9126-7A06-8C583729D9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Under Section you can click here to select an image as a background for your banner.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23651D-8285-9A77-3E2B-875D0D789CFC}"/>
              </a:ext>
            </a:extLst>
          </p:cNvPr>
          <p:cNvSpPr/>
          <p:nvPr/>
        </p:nvSpPr>
        <p:spPr>
          <a:xfrm>
            <a:off x="1559860" y="3775934"/>
            <a:ext cx="3603812" cy="451821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968B923-AE0E-A579-1209-276C330C9C05}"/>
              </a:ext>
            </a:extLst>
          </p:cNvPr>
          <p:cNvCxnSpPr>
            <a:cxnSpLocks/>
            <a:stCxn id="5" idx="3"/>
          </p:cNvCxnSpPr>
          <p:nvPr/>
        </p:nvCxnSpPr>
        <p:spPr>
          <a:xfrm flipH="1">
            <a:off x="5271247" y="3429000"/>
            <a:ext cx="2736678" cy="432995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0893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8293954F-EE4D-FC8E-8A8E-2A5A9DDAA8B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2414" b="-32414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63793-0E5E-EFFE-15F7-91C685EF97E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Here we see the top part of the image chooser screen. You can choose to either use an image on the server already or Upload a new image here.</a:t>
            </a:r>
          </a:p>
          <a:p>
            <a:endParaRPr lang="en-US" dirty="0"/>
          </a:p>
          <a:p>
            <a:r>
              <a:rPr lang="en-US" dirty="0"/>
              <a:t>First let’s use an image already on the server.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94E876-EFAD-0812-72F0-0CFD7A9608E1}"/>
              </a:ext>
            </a:extLst>
          </p:cNvPr>
          <p:cNvSpPr/>
          <p:nvPr/>
        </p:nvSpPr>
        <p:spPr>
          <a:xfrm>
            <a:off x="150607" y="1398494"/>
            <a:ext cx="1441525" cy="322730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D2CCA2C-536E-6A48-290E-550A9AA94253}"/>
              </a:ext>
            </a:extLst>
          </p:cNvPr>
          <p:cNvCxnSpPr>
            <a:stCxn id="5" idx="3"/>
          </p:cNvCxnSpPr>
          <p:nvPr/>
        </p:nvCxnSpPr>
        <p:spPr>
          <a:xfrm flipH="1" flipV="1">
            <a:off x="1699708" y="1635162"/>
            <a:ext cx="6308217" cy="1793838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5067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ightwave3D">
      <a:dk1>
        <a:sysClr val="windowText" lastClr="000000"/>
      </a:dk1>
      <a:lt1>
        <a:srgbClr val="F7F5ED"/>
      </a:lt1>
      <a:dk2>
        <a:srgbClr val="44546A"/>
      </a:dk2>
      <a:lt2>
        <a:srgbClr val="E7E6E6"/>
      </a:lt2>
      <a:accent1>
        <a:srgbClr val="000000"/>
      </a:accent1>
      <a:accent2>
        <a:srgbClr val="F7F5ED"/>
      </a:accent2>
      <a:accent3>
        <a:srgbClr val="333333"/>
      </a:accent3>
      <a:accent4>
        <a:srgbClr val="CCCCCC"/>
      </a:accent4>
      <a:accent5>
        <a:srgbClr val="F2A900"/>
      </a:accent5>
      <a:accent6>
        <a:srgbClr val="0079C3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76200">
          <a:solidFill>
            <a:schemeClr val="accent5"/>
          </a:solidFill>
        </a:ln>
        <a:effectLst/>
      </a:spPr>
      <a:bodyPr lIns="91440" tIns="45720"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88900" cap="rnd" cmpd="sng" algn="ctr"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50000" t="130000" r="50000" b="-30000"/>
            </a:path>
            <a:tileRect/>
          </a:gradFill>
          <a:prstDash val="solid"/>
          <a:round/>
          <a:headEnd type="none" w="med" len="med"/>
          <a:tailEnd type="arrow" w="med" len="med"/>
        </a:ln>
        <a:effectLst>
          <a:outerShdw blurRad="50800" dist="38100" dir="5400000" algn="t" rotWithShape="0">
            <a:schemeClr val="accent1">
              <a:alpha val="40000"/>
            </a:schemeClr>
          </a:outerShdw>
        </a:effectLst>
      </a:spPr>
      <a:bodyPr/>
      <a:lstStyle/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926</TotalTime>
  <Words>463</Words>
  <Application>Microsoft Office PowerPoint</Application>
  <PresentationFormat>Widescreen</PresentationFormat>
  <Paragraphs>38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Office Theme</vt:lpstr>
      <vt:lpstr>Guide for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Block</dc:title>
  <dc:creator>Michael Lundager</dc:creator>
  <cp:lastModifiedBy>Michael Lundager</cp:lastModifiedBy>
  <cp:revision>144</cp:revision>
  <dcterms:created xsi:type="dcterms:W3CDTF">2023-11-16T12:05:29Z</dcterms:created>
  <dcterms:modified xsi:type="dcterms:W3CDTF">2023-11-26T10:38:38Z</dcterms:modified>
</cp:coreProperties>
</file>