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83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69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Banner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write a search term.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258183" y="2076225"/>
            <a:ext cx="1914862" cy="93591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2269864" y="2571078"/>
            <a:ext cx="5738061" cy="85792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60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select a Collection of images.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212122" y="3042903"/>
            <a:ext cx="1914862" cy="85792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286000" y="3429000"/>
            <a:ext cx="5721925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51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bottom you can also sort with Popular tags.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242046" y="4077147"/>
            <a:ext cx="7438914" cy="101122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4270786" y="3429000"/>
            <a:ext cx="3737139" cy="51905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17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4B699EE-DBF6-E300-CE97-235CD79A8A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0" b="-420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7DD30-3ADE-34DF-87A9-61B9D7B093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bottom of the image selector screen there are navigation buttons.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A3D75D-0A1C-BDA3-61AD-65753BFEE29C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10005" y="3429000"/>
            <a:ext cx="7297920" cy="156254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199670-35B0-80F7-F1D7-5057594E24A2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756264" y="3429000"/>
            <a:ext cx="251661" cy="145497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58E7E65-7EB5-0BFD-B13E-E66F59CDE5DD}"/>
              </a:ext>
            </a:extLst>
          </p:cNvPr>
          <p:cNvSpPr/>
          <p:nvPr/>
        </p:nvSpPr>
        <p:spPr>
          <a:xfrm>
            <a:off x="86061" y="4991548"/>
            <a:ext cx="548640" cy="2474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3F7671-EEA5-68EB-AD1D-083E55C2C1B8}"/>
              </a:ext>
            </a:extLst>
          </p:cNvPr>
          <p:cNvSpPr/>
          <p:nvPr/>
        </p:nvSpPr>
        <p:spPr>
          <a:xfrm>
            <a:off x="7487322" y="4991548"/>
            <a:ext cx="408791" cy="2474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1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4B699EE-DBF6-E300-CE97-235CD79A8A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0" b="-420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7DD30-3ADE-34DF-87A9-61B9D7B093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select an image by clicking it.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DA0E74-CE02-1D11-3754-E7C899301010}"/>
              </a:ext>
            </a:extLst>
          </p:cNvPr>
          <p:cNvSpPr/>
          <p:nvPr/>
        </p:nvSpPr>
        <p:spPr>
          <a:xfrm>
            <a:off x="1850313" y="2183800"/>
            <a:ext cx="1226372" cy="10865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A3D75D-0A1C-BDA3-61AD-65753BFEE29C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3173506" y="2796988"/>
            <a:ext cx="4834419" cy="63201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9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also upload an image by clicking Upload.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1290918" y="0"/>
            <a:ext cx="699247" cy="59167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2119256" y="333487"/>
            <a:ext cx="5888669" cy="309551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67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Name your image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16368" y="871369"/>
            <a:ext cx="2086983" cy="95743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2743200" y="1527586"/>
            <a:ext cx="5264725" cy="190141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Choose File to pick your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37883" y="1999577"/>
            <a:ext cx="5787613" cy="109862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6465346" y="2829261"/>
            <a:ext cx="1542579" cy="59973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80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Select which Collection the uploaded image belongs to.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70157" y="3344283"/>
            <a:ext cx="3636084" cy="99104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</p:cNvCxnSpPr>
          <p:nvPr/>
        </p:nvCxnSpPr>
        <p:spPr>
          <a:xfrm flipH="1">
            <a:off x="4292301" y="3344283"/>
            <a:ext cx="3346278" cy="57150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85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Assign tags to your image. Separate them with a comma.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27126" y="4527624"/>
            <a:ext cx="5862915" cy="134605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</p:cNvCxnSpPr>
          <p:nvPr/>
        </p:nvCxnSpPr>
        <p:spPr>
          <a:xfrm flipH="1">
            <a:off x="3539266" y="3428999"/>
            <a:ext cx="4468659" cy="96012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12" r="-961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Banner to begin creating a Banner block.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1497305" y="812812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2411705" y="1376551"/>
            <a:ext cx="5596220" cy="205244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883803" y="3992738"/>
            <a:ext cx="1665759" cy="47168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1721224" y="1727212"/>
            <a:ext cx="233281" cy="214554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Finally click Upload, to upload the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80916" y="6076054"/>
            <a:ext cx="1075762" cy="60444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</p:cNvCxnSpPr>
          <p:nvPr/>
        </p:nvCxnSpPr>
        <p:spPr>
          <a:xfrm flipH="1">
            <a:off x="1785769" y="3428999"/>
            <a:ext cx="6222156" cy="284270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002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large dinosaur with text overlay&#10;&#10;Description automatically generated">
            <a:extLst>
              <a:ext uri="{FF2B5EF4-FFF2-40B4-BE49-F238E27FC236}">
                <a16:creationId xmlns:a16="http://schemas.microsoft.com/office/drawing/2014/main" id="{FEEA771E-D9D8-AAE0-02EE-8581C49B694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475" b="-19447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21925-C88C-1A38-A07F-4CD3C89A3A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we can see our Banner now have an image as a background.</a:t>
            </a:r>
          </a:p>
        </p:txBody>
      </p:sp>
    </p:spTree>
    <p:extLst>
      <p:ext uri="{BB962C8B-B14F-4D97-AF65-F5344CB8AC3E}">
        <p14:creationId xmlns:p14="http://schemas.microsoft.com/office/powerpoint/2010/main" val="1179256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4C8F720-DBD1-D600-C7AA-BE44A4EAEC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376" r="-5537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1EB19-3CF3-21C3-8FCF-DB8F2BC5D7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picking an image, you can Choose color for background. Let’s pick the Blue (logo) color.</a:t>
            </a:r>
          </a:p>
          <a:p>
            <a:r>
              <a:rPr lang="en-US" dirty="0"/>
              <a:t>Notice we have removed the Image as a background. Images will cancel out background color choice.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D9CF1-962A-48C5-612B-93465F98877F}"/>
              </a:ext>
            </a:extLst>
          </p:cNvPr>
          <p:cNvSpPr/>
          <p:nvPr/>
        </p:nvSpPr>
        <p:spPr>
          <a:xfrm>
            <a:off x="2286000" y="2377440"/>
            <a:ext cx="2978725" cy="424281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8D40203-6F12-3C4A-CBD4-739BC8FB0F4E}"/>
              </a:ext>
            </a:extLst>
          </p:cNvPr>
          <p:cNvCxnSpPr>
            <a:cxnSpLocks/>
          </p:cNvCxnSpPr>
          <p:nvPr/>
        </p:nvCxnSpPr>
        <p:spPr>
          <a:xfrm flipH="1">
            <a:off x="5431536" y="2786231"/>
            <a:ext cx="2576389" cy="264530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77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ue screen with white text&#10;&#10;Description automatically generated">
            <a:extLst>
              <a:ext uri="{FF2B5EF4-FFF2-40B4-BE49-F238E27FC236}">
                <a16:creationId xmlns:a16="http://schemas.microsoft.com/office/drawing/2014/main" id="{384DEF88-A220-A9E4-654C-2670FA2CBDD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629" b="-19362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B9384-D79C-7EE9-CA30-3C8CBD91EB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our banner now have a blue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525461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B3D5D093-E433-A081-73B9-066D3EE5F6D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058" r="-7705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63DDD-D300-1D25-E866-41AACAA975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background color, you can Choose color for your text. Let’s make our text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0B0B47-11D1-055D-775F-293411A5B13D}"/>
              </a:ext>
            </a:extLst>
          </p:cNvPr>
          <p:cNvSpPr/>
          <p:nvPr/>
        </p:nvSpPr>
        <p:spPr>
          <a:xfrm>
            <a:off x="2495774" y="1473798"/>
            <a:ext cx="2635624" cy="40556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2779A2-7C61-C7DF-1BC6-C04919BE9EDD}"/>
              </a:ext>
            </a:extLst>
          </p:cNvPr>
          <p:cNvCxnSpPr>
            <a:stCxn id="5" idx="3"/>
          </p:cNvCxnSpPr>
          <p:nvPr/>
        </p:nvCxnSpPr>
        <p:spPr>
          <a:xfrm flipH="1">
            <a:off x="5260489" y="3429000"/>
            <a:ext cx="2747436" cy="118603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911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ue rectangular object with yellow text&#10;&#10;Description automatically generated">
            <a:extLst>
              <a:ext uri="{FF2B5EF4-FFF2-40B4-BE49-F238E27FC236}">
                <a16:creationId xmlns:a16="http://schemas.microsoft.com/office/drawing/2014/main" id="{65569999-5053-A18B-EAE9-702E3A4EC73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033" b="-19403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96B5B-946D-23AE-C726-044CFAEC07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we can see our text is now Orange.</a:t>
            </a:r>
          </a:p>
        </p:txBody>
      </p:sp>
    </p:spTree>
    <p:extLst>
      <p:ext uri="{BB962C8B-B14F-4D97-AF65-F5344CB8AC3E}">
        <p14:creationId xmlns:p14="http://schemas.microsoft.com/office/powerpoint/2010/main" val="3655521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5B92110-FF20-6547-FA7C-9FC6DDD1DD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65" b="-146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9347C-A821-60AC-5CA7-77EB6527FA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Choose color for your text, you can set Small vertical margin. Here we set it to True.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7030C-D80E-C612-D1F8-F2447D267312}"/>
              </a:ext>
            </a:extLst>
          </p:cNvPr>
          <p:cNvSpPr/>
          <p:nvPr/>
        </p:nvSpPr>
        <p:spPr>
          <a:xfrm>
            <a:off x="657225" y="5165016"/>
            <a:ext cx="1114425" cy="110013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26F404-22BE-BD24-257C-76C29A6D49D0}"/>
              </a:ext>
            </a:extLst>
          </p:cNvPr>
          <p:cNvCxnSpPr>
            <a:stCxn id="3" idx="1"/>
          </p:cNvCxnSpPr>
          <p:nvPr/>
        </p:nvCxnSpPr>
        <p:spPr>
          <a:xfrm flipH="1">
            <a:off x="1928813" y="3429000"/>
            <a:ext cx="6079112" cy="21288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875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59826140-7389-66F1-37A4-6228C1C7C83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0568" b="-68056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3BD12-EA4B-CF66-41AE-63F34F241E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effect of the Small vertical margin. The banner is now not as high.</a:t>
            </a:r>
          </a:p>
        </p:txBody>
      </p:sp>
    </p:spTree>
    <p:extLst>
      <p:ext uri="{BB962C8B-B14F-4D97-AF65-F5344CB8AC3E}">
        <p14:creationId xmlns:p14="http://schemas.microsoft.com/office/powerpoint/2010/main" val="2660942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9FFDB7C4-155A-9490-ACB4-0A827323AAC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63" r="-2626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E7B61-E474-0F34-8622-F49653F94A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Write your Banner Title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464A01-66FC-B29A-B287-1DDA5594864B}"/>
              </a:ext>
            </a:extLst>
          </p:cNvPr>
          <p:cNvSpPr/>
          <p:nvPr/>
        </p:nvSpPr>
        <p:spPr>
          <a:xfrm>
            <a:off x="2173045" y="1613647"/>
            <a:ext cx="3539266" cy="151682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C4F984-6D79-0886-5746-F00464C4B23E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5798372" y="2689412"/>
            <a:ext cx="2209553" cy="73958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47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F8822F2-EE47-F599-C7C3-FAB947CC389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7" r="-1733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AD4C7-AE28-DDA8-E107-4E318F402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Publish first click the arrow, then in the menu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2777FA-4B2B-433B-8E4B-13718A76ED59}"/>
              </a:ext>
            </a:extLst>
          </p:cNvPr>
          <p:cNvSpPr/>
          <p:nvPr/>
        </p:nvSpPr>
        <p:spPr>
          <a:xfrm>
            <a:off x="1247887" y="4744122"/>
            <a:ext cx="5572461" cy="74227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8906AE-85FE-7B00-51AE-742F10196766}"/>
              </a:ext>
            </a:extLst>
          </p:cNvPr>
          <p:cNvCxnSpPr>
            <a:cxnSpLocks/>
          </p:cNvCxnSpPr>
          <p:nvPr/>
        </p:nvCxnSpPr>
        <p:spPr>
          <a:xfrm flipH="1" flipV="1">
            <a:off x="3775262" y="5672810"/>
            <a:ext cx="2320738" cy="74227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2F9789B-0376-DA93-E473-4ADC2FC523F1}"/>
              </a:ext>
            </a:extLst>
          </p:cNvPr>
          <p:cNvSpPr/>
          <p:nvPr/>
        </p:nvSpPr>
        <p:spPr>
          <a:xfrm>
            <a:off x="6229350" y="6057900"/>
            <a:ext cx="590998" cy="80009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889AE0-FA0F-0DD8-0D44-D95C1F1D47E1}"/>
              </a:ext>
            </a:extLst>
          </p:cNvPr>
          <p:cNvCxnSpPr>
            <a:stCxn id="3" idx="1"/>
          </p:cNvCxnSpPr>
          <p:nvPr/>
        </p:nvCxnSpPr>
        <p:spPr>
          <a:xfrm flipH="1">
            <a:off x="6972300" y="3429000"/>
            <a:ext cx="1035625" cy="262890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82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yellow rectangular object with white text&#10;&#10;Description automatically generated">
            <a:extLst>
              <a:ext uri="{FF2B5EF4-FFF2-40B4-BE49-F238E27FC236}">
                <a16:creationId xmlns:a16="http://schemas.microsoft.com/office/drawing/2014/main" id="{D4B30A44-C319-33C2-2C72-FCDD11AEFE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8065" b="-19806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7C120-9E23-21F0-E381-BE04A618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banner.</a:t>
            </a:r>
          </a:p>
        </p:txBody>
      </p:sp>
    </p:spTree>
    <p:extLst>
      <p:ext uri="{BB962C8B-B14F-4D97-AF65-F5344CB8AC3E}">
        <p14:creationId xmlns:p14="http://schemas.microsoft.com/office/powerpoint/2010/main" val="134782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722BCAE2-C74C-12B0-612C-327F65591E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83" r="-1968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19D64-BC4E-6A5C-6966-1BD01E9A95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Title, you can designate a section that your page will belong to. It is a bookmark for the menu.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D77DC-995A-6A9A-26C0-513963FF8209}"/>
              </a:ext>
            </a:extLst>
          </p:cNvPr>
          <p:cNvSpPr/>
          <p:nvPr/>
        </p:nvSpPr>
        <p:spPr>
          <a:xfrm>
            <a:off x="1850315" y="2678654"/>
            <a:ext cx="3162749" cy="159213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2B203F-8F98-7A9F-145A-D392735AC9E0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5185186" y="3429000"/>
            <a:ext cx="2822739" cy="21784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3AC9319-D838-B381-D7A6-CFB7552DFF3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47" r="-2494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A5F70-F984-9126-7A06-8C583729D9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Under Section you can click here to select an image as a background for your banner.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23651D-8285-9A77-3E2B-875D0D789CFC}"/>
              </a:ext>
            </a:extLst>
          </p:cNvPr>
          <p:cNvSpPr/>
          <p:nvPr/>
        </p:nvSpPr>
        <p:spPr>
          <a:xfrm>
            <a:off x="1559860" y="3775934"/>
            <a:ext cx="3603812" cy="45182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68B923-AE0E-A579-1209-276C330C9C05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5271247" y="3429000"/>
            <a:ext cx="2736678" cy="43299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89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we see the top part of the image chooser screen. You can choose to either use an image on the server already or Upload a new image here.</a:t>
            </a:r>
          </a:p>
          <a:p>
            <a:endParaRPr lang="en-US" dirty="0"/>
          </a:p>
          <a:p>
            <a:r>
              <a:rPr lang="en-US" dirty="0"/>
              <a:t>First let’s use an image already on the server.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150607" y="1398494"/>
            <a:ext cx="1441525" cy="32273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1699708" y="1635162"/>
            <a:ext cx="6308217" cy="17938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06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463</Words>
  <Application>Microsoft Office PowerPoint</Application>
  <PresentationFormat>Widescreen</PresentationFormat>
  <Paragraphs>38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144</cp:revision>
  <dcterms:created xsi:type="dcterms:W3CDTF">2023-11-16T12:05:29Z</dcterms:created>
  <dcterms:modified xsi:type="dcterms:W3CDTF">2023-11-26T10:38:38Z</dcterms:modified>
</cp:coreProperties>
</file>