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0" r:id="rId4"/>
    <p:sldId id="281" r:id="rId5"/>
    <p:sldId id="282" r:id="rId6"/>
    <p:sldId id="283" r:id="rId7"/>
    <p:sldId id="284" r:id="rId8"/>
    <p:sldId id="285" r:id="rId9"/>
    <p:sldId id="286" r:id="rId10"/>
    <p:sldId id="287" r:id="rId11"/>
    <p:sldId id="279" r:id="rId12"/>
    <p:sldId id="288" r:id="rId13"/>
    <p:sldId id="289" r:id="rId14"/>
    <p:sldId id="290" r:id="rId15"/>
    <p:sldId id="291" r:id="rId16"/>
    <p:sldId id="271" r:id="rId17"/>
    <p:sldId id="273" r:id="rId18"/>
    <p:sldId id="272" r:id="rId19"/>
    <p:sldId id="292" r:id="rId20"/>
    <p:sldId id="293" r:id="rId21"/>
    <p:sldId id="294" r:id="rId22"/>
    <p:sldId id="295" r:id="rId23"/>
    <p:sldId id="296" r:id="rId24"/>
    <p:sldId id="297" r:id="rId25"/>
    <p:sldId id="298" r:id="rId26"/>
    <p:sldId id="299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2" autoAdjust="0"/>
    <p:restoredTop sz="94660"/>
  </p:normalViewPr>
  <p:slideViewPr>
    <p:cSldViewPr snapToGrid="0">
      <p:cViewPr varScale="1">
        <p:scale>
          <a:sx n="71" d="100"/>
          <a:sy n="71" d="100"/>
        </p:scale>
        <p:origin x="59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1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nt_page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77119-C277-A4C9-04F8-716924C0024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ctrTitle" hasCustomPrompt="1"/>
          </p:nvPr>
        </p:nvSpPr>
        <p:spPr>
          <a:xfrm>
            <a:off x="1509486" y="2282374"/>
            <a:ext cx="9144000" cy="928914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Guide for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141078D1-C1C4-92F2-FEA5-26139B346C93}"/>
              </a:ext>
            </a:extLst>
          </p:cNvPr>
          <p:cNvSpPr txBox="1">
            <a:spLocks/>
          </p:cNvSpPr>
          <p:nvPr userDrawn="1"/>
        </p:nvSpPr>
        <p:spPr>
          <a:xfrm>
            <a:off x="1407886" y="3726547"/>
            <a:ext cx="9144000" cy="92891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F94CE8C-DB1C-2375-FB60-61C0E9A982CA}"/>
              </a:ext>
            </a:extLst>
          </p:cNvPr>
          <p:cNvCxnSpPr/>
          <p:nvPr userDrawn="1"/>
        </p:nvCxnSpPr>
        <p:spPr>
          <a:xfrm>
            <a:off x="1407886" y="3468917"/>
            <a:ext cx="9347200" cy="0"/>
          </a:xfrm>
          <a:prstGeom prst="line">
            <a:avLst/>
          </a:prstGeom>
          <a:ln w="76200">
            <a:solidFill>
              <a:schemeClr val="accent5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DA74B54D-E3AE-7623-FC33-4EAFED7A8E9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509713" y="3725863"/>
            <a:ext cx="9144000" cy="1193800"/>
          </a:xfrm>
        </p:spPr>
        <p:txBody>
          <a:bodyPr anchor="ctr" anchorCtr="1"/>
          <a:lstStyle>
            <a:lvl1pPr marL="0" indent="0">
              <a:buNone/>
              <a:defRPr sz="6000"/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459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8E66C02-7FEC-0BCB-3B09-8FC3CB77D5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132A64-D56B-E1F2-40F4-C85A987B5B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A8AF90-6CA7-6DBC-2C2F-64215EEF07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41517A-3AB7-5005-AFAC-1CA207637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5D0A48-F94B-0D90-4059-769C44F8F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896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nual_page_image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B437CF53-7D83-4594-79E5-F8691AAD7686}"/>
              </a:ext>
            </a:extLst>
          </p:cNvPr>
          <p:cNvSpPr>
            <a:spLocks/>
          </p:cNvSpPr>
          <p:nvPr userDrawn="1"/>
        </p:nvSpPr>
        <p:spPr>
          <a:xfrm>
            <a:off x="8007926" y="0"/>
            <a:ext cx="4184073" cy="6858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solidFill>
              <a:schemeClr val="accent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90E1C11F-C03C-F7C9-3EDF-70BCBEEAE3F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0"/>
            <a:ext cx="8007926" cy="6857999"/>
          </a:xfrm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47000">
                <a:schemeClr val="accent6">
                  <a:lumMod val="45000"/>
                  <a:lumOff val="55000"/>
                </a:schemeClr>
              </a:gs>
              <a:gs pos="0">
                <a:schemeClr val="bg2"/>
              </a:gs>
              <a:gs pos="100000">
                <a:schemeClr val="accent6"/>
              </a:gs>
            </a:gsLst>
            <a:lin ang="16200000" scaled="1"/>
            <a:tileRect/>
          </a:gradFill>
        </p:spPr>
        <p:txBody>
          <a:bodyPr/>
          <a:lstStyle/>
          <a:p>
            <a:endParaRPr lang="en-US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671BD11-C861-C7B8-AD7B-326677AC6BF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007925" y="0"/>
            <a:ext cx="4184075" cy="6858000"/>
          </a:xfrm>
        </p:spPr>
        <p:txBody>
          <a:bodyPr lIns="274320" rIns="274320" anchor="ctr" anchorCtr="0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</a:t>
            </a:r>
            <a:r>
              <a:rPr lang="en-US" dirty="0" err="1"/>
              <a:t>edt</a:t>
            </a:r>
            <a:r>
              <a:rPr lang="en-US" dirty="0"/>
              <a:t>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2" name="Picture 1" descr="A picture containing logo&#10;&#10;Description automatically generated">
            <a:extLst>
              <a:ext uri="{FF2B5EF4-FFF2-40B4-BE49-F238E27FC236}">
                <a16:creationId xmlns:a16="http://schemas.microsoft.com/office/drawing/2014/main" id="{CDD705BA-98A9-EE36-3F34-52FA0E5AF3B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4868" y="6592392"/>
            <a:ext cx="854464" cy="156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327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02F33-A83A-CB83-86DA-33FAE096E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C3B014-EED1-1788-C8A3-072784F889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73C52A-6532-B413-BD02-7A903DA88A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70465C-687D-0610-FB59-17679DEF543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CD7D02-274F-279B-663A-52311812F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6BE483-23AA-D507-8CA6-5C05AC8A8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89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26D74D-ECB0-5E65-DD36-299014A3C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D19D50-4CED-3F12-D735-5C5429C0C3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3D2D36-1D7A-F064-7A57-05706260AF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15FFEF-0F32-47EE-604A-616605F8C4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6220BA-EE71-A8EC-C59E-7DCCAC6298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4DA74D-FF0B-3A32-27D8-7DA9873C988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67CBAB-A2DC-D89B-78E2-99124E8AA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54DB44-472F-CF59-BB02-22AC9A01E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861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1FB5A-8D47-8D73-E0CB-0A1F07495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07E77F-3796-8907-A8C5-1F9341D1CFF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32A2B3-4E4C-8438-8318-D8FD99752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7987B6-81D5-0D16-CA3E-255E15E61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378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F2038F-25DF-87C9-C70A-BCC85A470C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6635C7-9C6E-2626-B731-AABB302FA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7C9BEC-0FDB-1BD2-5594-903AD04C7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82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5847F-3B84-2900-0666-458DF9DE1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BB02CE-C794-9BD8-EBC3-AF85FCCB4A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63D8BB-D36B-E7BD-202C-295A4B6BD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849C5D-CE3D-37A4-04EF-4F2279E61D8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AF8C49-7167-499A-2800-3D9349AB7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8F190B-FEAD-EC61-41E2-D21824DC0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778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4A7F0-F98C-34E3-9A3F-F142ECF0C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C53A31B-4C98-F844-CBD4-325959353A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631762-D430-0A9F-5A03-85B333BD28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777177-1E03-4981-01AB-EE59D6C2C8C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6740DD-8EC9-2938-563C-C33DA6C29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E00741-7DC2-10AB-BBAC-C9554C150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147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EE2198-092E-3CB2-690A-E956B76E1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CDA684-F8ED-4E46-685C-7FE093EBA4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B6A932-E3D8-4DB9-247C-4D016BD4C36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C53A62-E258-29DC-BFD9-549A1BC4D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6DED74-0297-46F1-3116-C9B637DD1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797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AB9CAE-20AA-D6E4-56D2-D3AC5D921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4AD40C-2B02-7D43-CEA9-1B2363A66B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6" name="Picture 5" descr="A picture containing logo&#10;&#10;Description automatically generated">
            <a:extLst>
              <a:ext uri="{FF2B5EF4-FFF2-40B4-BE49-F238E27FC236}">
                <a16:creationId xmlns:a16="http://schemas.microsoft.com/office/drawing/2014/main" id="{3F9B1A44-067E-A5E1-59FA-FE38EEA51C45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4868" y="6592392"/>
            <a:ext cx="854464" cy="156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4066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BE794-B4C4-1FD8-9BBF-847D92C320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Guide for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ED6213-1C7B-8D17-1FA7-BE3308801E6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70000" lnSpcReduction="20000"/>
          </a:bodyPr>
          <a:lstStyle/>
          <a:p>
            <a:endParaRPr lang="en-US" dirty="0"/>
          </a:p>
          <a:p>
            <a:r>
              <a:rPr lang="en-US" dirty="0"/>
              <a:t>Alerts Block</a:t>
            </a:r>
          </a:p>
        </p:txBody>
      </p:sp>
    </p:spTree>
    <p:extLst>
      <p:ext uri="{BB962C8B-B14F-4D97-AF65-F5344CB8AC3E}">
        <p14:creationId xmlns:p14="http://schemas.microsoft.com/office/powerpoint/2010/main" val="6503968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E4A727C6-1370-29B6-5869-7FBEBEC12D36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68480" b="-368480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901E32-D483-D947-27B8-FF3B6F0FFE1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Going live we can see a x have been added. If reader clicks this, the alert will disappear.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84450B3-3CBC-4169-BEF4-9CD6E01778DF}"/>
              </a:ext>
            </a:extLst>
          </p:cNvPr>
          <p:cNvSpPr/>
          <p:nvPr/>
        </p:nvSpPr>
        <p:spPr>
          <a:xfrm>
            <a:off x="1586204" y="3247053"/>
            <a:ext cx="363894" cy="382555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109044D7-67C5-128C-2E11-347EAAA753C9}"/>
              </a:ext>
            </a:extLst>
          </p:cNvPr>
          <p:cNvCxnSpPr>
            <a:stCxn id="5" idx="3"/>
          </p:cNvCxnSpPr>
          <p:nvPr/>
        </p:nvCxnSpPr>
        <p:spPr>
          <a:xfrm flipH="1">
            <a:off x="2015412" y="3429000"/>
            <a:ext cx="5992513" cy="0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48964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 screen&#10;&#10;Description automatically generated">
            <a:extLst>
              <a:ext uri="{FF2B5EF4-FFF2-40B4-BE49-F238E27FC236}">
                <a16:creationId xmlns:a16="http://schemas.microsoft.com/office/drawing/2014/main" id="{55033BA8-0324-C7E0-3E1E-9B88690EF736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0640" r="-20640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69DDF6-E1DE-A5A4-BA64-63FB227BD07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Below Close, you can select when or for whom the block will be shown.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Always: Will always show.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Logged out: Only shows when viewer is logged out.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Logged in: Only shows when viewer is logged in.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Is customer: Only shows when viewer is a customer.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Is staff: Only shows if viewer is a staff.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Is admin: Only shows when viewer is an admin. </a:t>
            </a:r>
          </a:p>
        </p:txBody>
      </p:sp>
    </p:spTree>
    <p:extLst>
      <p:ext uri="{BB962C8B-B14F-4D97-AF65-F5344CB8AC3E}">
        <p14:creationId xmlns:p14="http://schemas.microsoft.com/office/powerpoint/2010/main" val="565831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49B843E8-0C81-4A12-FD70-651B8CD3398C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81" r="-11681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720D64-BFD3-99D0-9309-FAC96D62696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Beneath Show block you can write Text before</a:t>
            </a:r>
          </a:p>
          <a:p>
            <a:r>
              <a:rPr lang="en-US" dirty="0"/>
              <a:t> and Text after an optional link. </a:t>
            </a:r>
          </a:p>
          <a:p>
            <a:r>
              <a:rPr lang="en-US" dirty="0"/>
              <a:t>We will add the link later.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438E2CC-3260-381B-EA08-F0F817BEA0AA}"/>
              </a:ext>
            </a:extLst>
          </p:cNvPr>
          <p:cNvSpPr/>
          <p:nvPr/>
        </p:nvSpPr>
        <p:spPr>
          <a:xfrm>
            <a:off x="1483567" y="1343608"/>
            <a:ext cx="4040155" cy="1866123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E2E8657-4442-5396-C697-D7121570547A}"/>
              </a:ext>
            </a:extLst>
          </p:cNvPr>
          <p:cNvSpPr/>
          <p:nvPr/>
        </p:nvSpPr>
        <p:spPr>
          <a:xfrm>
            <a:off x="1483567" y="3760237"/>
            <a:ext cx="4040155" cy="1866123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E3B9AF2A-A346-D351-C6CF-49C0826B7664}"/>
              </a:ext>
            </a:extLst>
          </p:cNvPr>
          <p:cNvCxnSpPr/>
          <p:nvPr/>
        </p:nvCxnSpPr>
        <p:spPr>
          <a:xfrm flipH="1">
            <a:off x="5635690" y="2584579"/>
            <a:ext cx="2372235" cy="0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2F22B15-471C-20AC-A3BE-AAB24EE77BFD}"/>
              </a:ext>
            </a:extLst>
          </p:cNvPr>
          <p:cNvCxnSpPr>
            <a:cxnSpLocks/>
            <a:stCxn id="5" idx="3"/>
          </p:cNvCxnSpPr>
          <p:nvPr/>
        </p:nvCxnSpPr>
        <p:spPr>
          <a:xfrm flipH="1">
            <a:off x="5635690" y="3429000"/>
            <a:ext cx="2372235" cy="1366935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37571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white rectangular object with black border&#10;&#10;Description automatically generated">
            <a:extLst>
              <a:ext uri="{FF2B5EF4-FFF2-40B4-BE49-F238E27FC236}">
                <a16:creationId xmlns:a16="http://schemas.microsoft.com/office/drawing/2014/main" id="{A356AD21-A0E0-2442-3562-00E9E5167B44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79489" b="-279489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7E3011-82BD-CC45-26D1-3BD2D1E799B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Going live we can see our two Text sections.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62531C5-6769-3161-8871-E851ED15422F}"/>
              </a:ext>
            </a:extLst>
          </p:cNvPr>
          <p:cNvSpPr/>
          <p:nvPr/>
        </p:nvSpPr>
        <p:spPr>
          <a:xfrm>
            <a:off x="373224" y="3312367"/>
            <a:ext cx="2892490" cy="298580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355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142C7B57-C38E-DCAA-8E71-494AE9E8DAAE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6072" r="-16072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87BC1D-33A9-7F47-68FF-A774231BD9C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Beneath Text after you can write Link text. This will only show once we add a link below.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22AD503-2444-5F4E-E051-CCA94EB966CE}"/>
              </a:ext>
            </a:extLst>
          </p:cNvPr>
          <p:cNvSpPr/>
          <p:nvPr/>
        </p:nvSpPr>
        <p:spPr>
          <a:xfrm>
            <a:off x="1184988" y="251927"/>
            <a:ext cx="2724539" cy="1511559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D2799AB3-897A-DE60-9B8F-64F9F35EB1C7}"/>
              </a:ext>
            </a:extLst>
          </p:cNvPr>
          <p:cNvCxnSpPr>
            <a:stCxn id="3" idx="1"/>
          </p:cNvCxnSpPr>
          <p:nvPr/>
        </p:nvCxnSpPr>
        <p:spPr>
          <a:xfrm flipH="1" flipV="1">
            <a:off x="3974841" y="1446245"/>
            <a:ext cx="4033084" cy="1982755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31548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142C7B57-C38E-DCAA-8E71-494AE9E8DAAE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6072" r="-16072"/>
          <a:stretch/>
        </p:blipFill>
        <p:spPr>
          <a:xfrm>
            <a:off x="-1" y="-10758"/>
            <a:ext cx="8007926" cy="6857999"/>
          </a:xfr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87BC1D-33A9-7F47-68FF-A774231BD9C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Beneath Link text you can Choose a page as an Internal page link.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22AD503-2444-5F4E-E051-CCA94EB966CE}"/>
              </a:ext>
            </a:extLst>
          </p:cNvPr>
          <p:cNvSpPr/>
          <p:nvPr/>
        </p:nvSpPr>
        <p:spPr>
          <a:xfrm>
            <a:off x="1184988" y="2052736"/>
            <a:ext cx="2705877" cy="1138334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D2799AB3-897A-DE60-9B8F-64F9F35EB1C7}"/>
              </a:ext>
            </a:extLst>
          </p:cNvPr>
          <p:cNvCxnSpPr>
            <a:cxnSpLocks/>
            <a:stCxn id="3" idx="1"/>
          </p:cNvCxnSpPr>
          <p:nvPr/>
        </p:nvCxnSpPr>
        <p:spPr>
          <a:xfrm flipH="1" flipV="1">
            <a:off x="4001845" y="2721685"/>
            <a:ext cx="4006080" cy="707315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91247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441FAEEF-9187-7396-EBB7-E58D8106764F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80198" b="-80198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A77C64-7A9E-AB34-A17A-47FCF1673F7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In the page chooser window, you can search for the page here.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FDCB348-B340-7896-A606-CBAA3FC1D1FA}"/>
              </a:ext>
            </a:extLst>
          </p:cNvPr>
          <p:cNvSpPr/>
          <p:nvPr/>
        </p:nvSpPr>
        <p:spPr>
          <a:xfrm>
            <a:off x="1592132" y="2076226"/>
            <a:ext cx="1936376" cy="419548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517AB76-8C79-1FF5-EA18-DA1D919175D8}"/>
              </a:ext>
            </a:extLst>
          </p:cNvPr>
          <p:cNvCxnSpPr>
            <a:stCxn id="5" idx="3"/>
          </p:cNvCxnSpPr>
          <p:nvPr/>
        </p:nvCxnSpPr>
        <p:spPr>
          <a:xfrm flipH="1" flipV="1">
            <a:off x="3657600" y="2334409"/>
            <a:ext cx="4350325" cy="1094591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80500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441FAEEF-9187-7396-EBB7-E58D8106764F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80198" b="-80198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A77C64-7A9E-AB34-A17A-47FCF1673F7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If a page on the list have pages under it, you can click here to see them.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FDCB348-B340-7896-A606-CBAA3FC1D1FA}"/>
              </a:ext>
            </a:extLst>
          </p:cNvPr>
          <p:cNvSpPr/>
          <p:nvPr/>
        </p:nvSpPr>
        <p:spPr>
          <a:xfrm>
            <a:off x="7358231" y="3851235"/>
            <a:ext cx="451820" cy="419548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517AB76-8C79-1FF5-EA18-DA1D919175D8}"/>
              </a:ext>
            </a:extLst>
          </p:cNvPr>
          <p:cNvCxnSpPr>
            <a:cxnSpLocks/>
            <a:stCxn id="5" idx="3"/>
          </p:cNvCxnSpPr>
          <p:nvPr/>
        </p:nvCxnSpPr>
        <p:spPr>
          <a:xfrm flipH="1">
            <a:off x="7616414" y="3429000"/>
            <a:ext cx="391511" cy="325419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86715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441FAEEF-9187-7396-EBB7-E58D8106764F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80198" b="-80198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A77C64-7A9E-AB34-A17A-47FCF1673F7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You select a page by clicking here.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FDCB348-B340-7896-A606-CBAA3FC1D1FA}"/>
              </a:ext>
            </a:extLst>
          </p:cNvPr>
          <p:cNvSpPr/>
          <p:nvPr/>
        </p:nvSpPr>
        <p:spPr>
          <a:xfrm>
            <a:off x="387275" y="3915783"/>
            <a:ext cx="1936376" cy="419548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517AB76-8C79-1FF5-EA18-DA1D919175D8}"/>
              </a:ext>
            </a:extLst>
          </p:cNvPr>
          <p:cNvCxnSpPr>
            <a:cxnSpLocks/>
            <a:stCxn id="5" idx="3"/>
          </p:cNvCxnSpPr>
          <p:nvPr/>
        </p:nvCxnSpPr>
        <p:spPr>
          <a:xfrm flipH="1">
            <a:off x="2506532" y="3429000"/>
            <a:ext cx="5501393" cy="696557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41705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AFBDD8D0-6160-F0D9-08B6-52CB7AC54682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7481" b="-7481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F94E5D-A724-8AC0-5E3C-AEEF9D5E33D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Beneath Choose a page you can set an External link URL.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CCDD8A5-B9C2-A295-3D6E-74470D2091F4}"/>
              </a:ext>
            </a:extLst>
          </p:cNvPr>
          <p:cNvSpPr/>
          <p:nvPr/>
        </p:nvSpPr>
        <p:spPr>
          <a:xfrm>
            <a:off x="214604" y="3284376"/>
            <a:ext cx="4767943" cy="1287624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4DDB804-27EB-5F44-6C9A-CB54526C078D}"/>
              </a:ext>
            </a:extLst>
          </p:cNvPr>
          <p:cNvCxnSpPr>
            <a:stCxn id="5" idx="3"/>
          </p:cNvCxnSpPr>
          <p:nvPr/>
        </p:nvCxnSpPr>
        <p:spPr>
          <a:xfrm flipH="1">
            <a:off x="5075853" y="3429000"/>
            <a:ext cx="2932072" cy="555171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8191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7769A762-A1F8-DD87-E6EE-77F759112764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272" b="-4272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8CCAB6-413F-8782-7D4A-CA63B8961E5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First click the small plus symbol. Then click Alerts to begin creating an Alerts block.</a:t>
            </a:r>
          </a:p>
        </p:txBody>
      </p:sp>
      <p:sp>
        <p:nvSpPr>
          <p:cNvPr id="9" name="Circle: Hollow 8">
            <a:extLst>
              <a:ext uri="{FF2B5EF4-FFF2-40B4-BE49-F238E27FC236}">
                <a16:creationId xmlns:a16="http://schemas.microsoft.com/office/drawing/2014/main" id="{5562AC2F-9B6F-BEAE-6285-AE28A64A2ACA}"/>
              </a:ext>
            </a:extLst>
          </p:cNvPr>
          <p:cNvSpPr>
            <a:spLocks noChangeAspect="1"/>
          </p:cNvSpPr>
          <p:nvPr/>
        </p:nvSpPr>
        <p:spPr>
          <a:xfrm>
            <a:off x="1104653" y="1218913"/>
            <a:ext cx="914400" cy="914400"/>
          </a:xfrm>
          <a:prstGeom prst="donut">
            <a:avLst>
              <a:gd name="adj" fmla="val 18939"/>
            </a:avLst>
          </a:prstGeom>
          <a:gradFill flip="none" rotWithShape="1">
            <a:gsLst>
              <a:gs pos="0">
                <a:schemeClr val="accent5">
                  <a:lumMod val="42000"/>
                  <a:lumOff val="58000"/>
                </a:schemeClr>
              </a:gs>
              <a:gs pos="46000">
                <a:schemeClr val="accent5">
                  <a:lumMod val="95000"/>
                  <a:lumOff val="5000"/>
                </a:schemeClr>
              </a:gs>
              <a:gs pos="100000">
                <a:schemeClr val="accent5"/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</a:ln>
          <a:effectLst>
            <a:outerShdw blurRad="50800" dist="50800" dir="5400000" algn="ctr" rotWithShape="0">
              <a:schemeClr val="accent4"/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8997E553-F69A-6485-6326-DFE998079E42}"/>
              </a:ext>
            </a:extLst>
          </p:cNvPr>
          <p:cNvCxnSpPr>
            <a:cxnSpLocks/>
          </p:cNvCxnSpPr>
          <p:nvPr/>
        </p:nvCxnSpPr>
        <p:spPr>
          <a:xfrm flipH="1" flipV="1">
            <a:off x="2097741" y="1764254"/>
            <a:ext cx="5910184" cy="1664745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arrow" w="med" len="med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39E30105-816E-6A74-E4B0-63791D39D7F8}"/>
              </a:ext>
            </a:extLst>
          </p:cNvPr>
          <p:cNvSpPr/>
          <p:nvPr/>
        </p:nvSpPr>
        <p:spPr>
          <a:xfrm>
            <a:off x="259859" y="5120095"/>
            <a:ext cx="3563991" cy="764948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B90A360-7D97-2F16-C5B7-AE5B20811535}"/>
              </a:ext>
            </a:extLst>
          </p:cNvPr>
          <p:cNvCxnSpPr>
            <a:cxnSpLocks/>
          </p:cNvCxnSpPr>
          <p:nvPr/>
        </p:nvCxnSpPr>
        <p:spPr>
          <a:xfrm flipH="1">
            <a:off x="1441525" y="2302136"/>
            <a:ext cx="107576" cy="2689412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52817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 shot of a computer&#10;&#10;Description automatically generated">
            <a:extLst>
              <a:ext uri="{FF2B5EF4-FFF2-40B4-BE49-F238E27FC236}">
                <a16:creationId xmlns:a16="http://schemas.microsoft.com/office/drawing/2014/main" id="{F611CA44-3446-7299-5DAE-3B540C37C931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79946" b="-279946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021A95-2979-902E-279D-27C0BA995EB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Going live we can see the link have been added between our two text sections.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4523874-7AC0-0CF3-61C1-8A448CC1CA8B}"/>
              </a:ext>
            </a:extLst>
          </p:cNvPr>
          <p:cNvSpPr/>
          <p:nvPr/>
        </p:nvSpPr>
        <p:spPr>
          <a:xfrm>
            <a:off x="1810140" y="3340359"/>
            <a:ext cx="886408" cy="289249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E70685A8-1D12-45D6-9D7E-9501E744D39A}"/>
              </a:ext>
            </a:extLst>
          </p:cNvPr>
          <p:cNvCxnSpPr>
            <a:cxnSpLocks/>
            <a:stCxn id="5" idx="3"/>
          </p:cNvCxnSpPr>
          <p:nvPr/>
        </p:nvCxnSpPr>
        <p:spPr>
          <a:xfrm flipH="1">
            <a:off x="2789853" y="3429000"/>
            <a:ext cx="5218072" cy="0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9856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web page&#10;&#10;Description automatically generated">
            <a:extLst>
              <a:ext uri="{FF2B5EF4-FFF2-40B4-BE49-F238E27FC236}">
                <a16:creationId xmlns:a16="http://schemas.microsoft.com/office/drawing/2014/main" id="{49EDF3CE-5888-78B0-F0D3-6FE88C4C43A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0234" b="-20234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86CDE5-EAC6-9E89-92AA-9BBB7051A67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Beneath External link URL you can set Open in new tab. If set to True, like here, it will make the browser open the link in a new tab.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0152B62-D955-D1BF-5E31-9E22A316F93E}"/>
              </a:ext>
            </a:extLst>
          </p:cNvPr>
          <p:cNvSpPr/>
          <p:nvPr/>
        </p:nvSpPr>
        <p:spPr>
          <a:xfrm>
            <a:off x="382555" y="3349690"/>
            <a:ext cx="2323323" cy="1194318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689D0EBE-5BE7-1231-322D-4CB9E441CD5A}"/>
              </a:ext>
            </a:extLst>
          </p:cNvPr>
          <p:cNvCxnSpPr>
            <a:stCxn id="5" idx="3"/>
          </p:cNvCxnSpPr>
          <p:nvPr/>
        </p:nvCxnSpPr>
        <p:spPr>
          <a:xfrm flipH="1">
            <a:off x="2845837" y="3429000"/>
            <a:ext cx="5162088" cy="527180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60874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white background with black text&#10;&#10;Description automatically generated">
            <a:extLst>
              <a:ext uri="{FF2B5EF4-FFF2-40B4-BE49-F238E27FC236}">
                <a16:creationId xmlns:a16="http://schemas.microsoft.com/office/drawing/2014/main" id="{EDA9EBE0-9D89-A64D-B51E-596BE1A8D337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5371" b="-35371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6C6846-9BF6-2EE2-4B27-0CC4153B901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Beneath Open in new tab, you can set Line. Let’s change it to True.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685C2B2-2831-B1B9-4D3C-0FF1F8B401FD}"/>
              </a:ext>
            </a:extLst>
          </p:cNvPr>
          <p:cNvSpPr/>
          <p:nvPr/>
        </p:nvSpPr>
        <p:spPr>
          <a:xfrm>
            <a:off x="345233" y="3172408"/>
            <a:ext cx="5337110" cy="1642188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429629AA-FA87-CFC2-7AA5-F2D0AE59115E}"/>
              </a:ext>
            </a:extLst>
          </p:cNvPr>
          <p:cNvCxnSpPr>
            <a:stCxn id="5" idx="3"/>
          </p:cNvCxnSpPr>
          <p:nvPr/>
        </p:nvCxnSpPr>
        <p:spPr>
          <a:xfrm flipH="1">
            <a:off x="5812971" y="3429000"/>
            <a:ext cx="2194954" cy="564502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67758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 shot of a computer&#10;&#10;Description automatically generated">
            <a:extLst>
              <a:ext uri="{FF2B5EF4-FFF2-40B4-BE49-F238E27FC236}">
                <a16:creationId xmlns:a16="http://schemas.microsoft.com/office/drawing/2014/main" id="{C47C65FE-E757-7B76-9984-26BCFFC5596B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68895" b="-168895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D13714-A735-0EA0-CB24-2F31D188256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Going live we can see a line have been added beneath the other elements.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FF2CD7C-D457-DE8B-175C-25BDED4E3B4D}"/>
              </a:ext>
            </a:extLst>
          </p:cNvPr>
          <p:cNvSpPr/>
          <p:nvPr/>
        </p:nvSpPr>
        <p:spPr>
          <a:xfrm>
            <a:off x="335902" y="3545633"/>
            <a:ext cx="3732245" cy="251926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161F226-F30F-0B97-3CE7-F6EB2670C50B}"/>
              </a:ext>
            </a:extLst>
          </p:cNvPr>
          <p:cNvCxnSpPr>
            <a:stCxn id="5" idx="3"/>
          </p:cNvCxnSpPr>
          <p:nvPr/>
        </p:nvCxnSpPr>
        <p:spPr>
          <a:xfrm flipH="1">
            <a:off x="4184074" y="3429000"/>
            <a:ext cx="3823851" cy="219269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5917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F16CC95A-3504-D8EF-40F7-71F59EAD0C0C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3232" b="-13232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B9D225-09C8-651C-59D9-2695AA3CB42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To add another item, click the plus icon.</a:t>
            </a:r>
          </a:p>
        </p:txBody>
      </p:sp>
      <p:sp>
        <p:nvSpPr>
          <p:cNvPr id="6" name="Circle: Hollow 5">
            <a:extLst>
              <a:ext uri="{FF2B5EF4-FFF2-40B4-BE49-F238E27FC236}">
                <a16:creationId xmlns:a16="http://schemas.microsoft.com/office/drawing/2014/main" id="{04084795-5091-50A4-ADF1-944A8C70031E}"/>
              </a:ext>
            </a:extLst>
          </p:cNvPr>
          <p:cNvSpPr>
            <a:spLocks noChangeAspect="1"/>
          </p:cNvSpPr>
          <p:nvPr/>
        </p:nvSpPr>
        <p:spPr>
          <a:xfrm>
            <a:off x="862057" y="4326007"/>
            <a:ext cx="914400" cy="914400"/>
          </a:xfrm>
          <a:prstGeom prst="donut">
            <a:avLst>
              <a:gd name="adj" fmla="val 18939"/>
            </a:avLst>
          </a:prstGeom>
          <a:gradFill flip="none" rotWithShape="1">
            <a:gsLst>
              <a:gs pos="0">
                <a:schemeClr val="accent5">
                  <a:lumMod val="42000"/>
                  <a:lumOff val="58000"/>
                </a:schemeClr>
              </a:gs>
              <a:gs pos="46000">
                <a:schemeClr val="accent5">
                  <a:lumMod val="95000"/>
                  <a:lumOff val="5000"/>
                </a:schemeClr>
              </a:gs>
              <a:gs pos="100000">
                <a:schemeClr val="accent5"/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</a:ln>
          <a:effectLst>
            <a:outerShdw blurRad="50800" dist="50800" dir="5400000" algn="ctr" rotWithShape="0">
              <a:schemeClr val="accent4"/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04B67EE-6D82-42A2-2A6D-BA5730647D28}"/>
              </a:ext>
            </a:extLst>
          </p:cNvPr>
          <p:cNvCxnSpPr>
            <a:stCxn id="5" idx="3"/>
          </p:cNvCxnSpPr>
          <p:nvPr/>
        </p:nvCxnSpPr>
        <p:spPr>
          <a:xfrm flipH="1">
            <a:off x="1785788" y="3429000"/>
            <a:ext cx="6222137" cy="1170992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5728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E5AAE71A-4900-B75B-8672-62F89A861624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3457" r="-23457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2DCC9F-6BF5-A5DB-B7CF-6DA805CEDB2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Fill out the fields as before.</a:t>
            </a:r>
          </a:p>
        </p:txBody>
      </p:sp>
    </p:spTree>
    <p:extLst>
      <p:ext uri="{BB962C8B-B14F-4D97-AF65-F5344CB8AC3E}">
        <p14:creationId xmlns:p14="http://schemas.microsoft.com/office/powerpoint/2010/main" val="26296863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88FD73B3-6E36-7596-8641-A9ACF44AAE2E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22927" b="-122927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A8E512-271C-09E2-4F27-5962EBCAF08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Going live we can see our new item added beneath the line.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120F075-29B9-FD3E-E862-3DF9015A5F5B}"/>
              </a:ext>
            </a:extLst>
          </p:cNvPr>
          <p:cNvSpPr/>
          <p:nvPr/>
        </p:nvSpPr>
        <p:spPr>
          <a:xfrm>
            <a:off x="326571" y="3713584"/>
            <a:ext cx="2967135" cy="401216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672A45E-BEE5-4EC4-20C2-8F8C663AEE62}"/>
              </a:ext>
            </a:extLst>
          </p:cNvPr>
          <p:cNvCxnSpPr>
            <a:stCxn id="5" idx="3"/>
          </p:cNvCxnSpPr>
          <p:nvPr/>
        </p:nvCxnSpPr>
        <p:spPr>
          <a:xfrm flipH="1">
            <a:off x="3387012" y="3429000"/>
            <a:ext cx="4620913" cy="452535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5172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0AE75372-A0D0-3980-8B6A-8F22B32567B9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5320" r="-25320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C2CB57-D1CC-38AD-7226-68C23D1FD25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At the top you can write Title.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9339E93-0E69-8593-5FBE-196FA7372F7E}"/>
              </a:ext>
            </a:extLst>
          </p:cNvPr>
          <p:cNvSpPr/>
          <p:nvPr/>
        </p:nvSpPr>
        <p:spPr>
          <a:xfrm>
            <a:off x="2575249" y="1436914"/>
            <a:ext cx="3107094" cy="1707502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773EA1B-8F90-3F40-F020-88E53D63CDBA}"/>
              </a:ext>
            </a:extLst>
          </p:cNvPr>
          <p:cNvCxnSpPr>
            <a:stCxn id="3" idx="1"/>
          </p:cNvCxnSpPr>
          <p:nvPr/>
        </p:nvCxnSpPr>
        <p:spPr>
          <a:xfrm flipH="1" flipV="1">
            <a:off x="5775649" y="2761861"/>
            <a:ext cx="2232276" cy="667139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2480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69B5C3F7-6A9F-AB6C-B0C8-8600E4369F80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23198" b="-523198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4F6C12-7806-FB9A-CB47-F56724F11D4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Going live we can see our Title text have been added. </a:t>
            </a:r>
          </a:p>
          <a:p>
            <a:r>
              <a:rPr lang="en-US" dirty="0"/>
              <a:t>We will get to the styling of the alert later.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AD580D-8F66-A904-35B9-28F5D0DD00E7}"/>
              </a:ext>
            </a:extLst>
          </p:cNvPr>
          <p:cNvSpPr/>
          <p:nvPr/>
        </p:nvSpPr>
        <p:spPr>
          <a:xfrm>
            <a:off x="74645" y="3219062"/>
            <a:ext cx="1017037" cy="307911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57B3CA6B-EBD0-DF6A-0285-998E21AD1F9D}"/>
              </a:ext>
            </a:extLst>
          </p:cNvPr>
          <p:cNvCxnSpPr/>
          <p:nvPr/>
        </p:nvCxnSpPr>
        <p:spPr>
          <a:xfrm flipH="1">
            <a:off x="1156996" y="2948473"/>
            <a:ext cx="6850929" cy="382556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0008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 screen&#10;&#10;Description automatically generated">
            <a:extLst>
              <a:ext uri="{FF2B5EF4-FFF2-40B4-BE49-F238E27FC236}">
                <a16:creationId xmlns:a16="http://schemas.microsoft.com/office/drawing/2014/main" id="{CC407E50-AFFE-A7E4-3335-069359E0B63F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6387" r="-66387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BA529E-848C-402F-2D18-2BDFF52087E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Beneath Title you can set Alert style. You can see examples of the different alerts here:</a:t>
            </a:r>
          </a:p>
          <a:p>
            <a:r>
              <a:rPr lang="en-US" dirty="0"/>
              <a:t>https://getbootstrap.com/docs/5.0/components/alerts/</a:t>
            </a:r>
          </a:p>
          <a:p>
            <a:r>
              <a:rPr lang="en-US" dirty="0"/>
              <a:t>Let’s change it to Success.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523B456-B437-CE35-686F-53C2587E2856}"/>
              </a:ext>
            </a:extLst>
          </p:cNvPr>
          <p:cNvSpPr/>
          <p:nvPr/>
        </p:nvSpPr>
        <p:spPr>
          <a:xfrm>
            <a:off x="2407298" y="2108718"/>
            <a:ext cx="2799184" cy="4599992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63DA9E73-7E31-0365-E454-B126E6922FAA}"/>
              </a:ext>
            </a:extLst>
          </p:cNvPr>
          <p:cNvCxnSpPr/>
          <p:nvPr/>
        </p:nvCxnSpPr>
        <p:spPr>
          <a:xfrm flipH="1" flipV="1">
            <a:off x="5309118" y="4254759"/>
            <a:ext cx="2698807" cy="606490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5101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95132C98-0B74-2960-047C-3118569561C1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92674" b="-392674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DA3CDA-C64A-68BC-D8B0-4DDF58002C3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Going live we can see the new Alert style.</a:t>
            </a:r>
          </a:p>
        </p:txBody>
      </p:sp>
    </p:spTree>
    <p:extLst>
      <p:ext uri="{BB962C8B-B14F-4D97-AF65-F5344CB8AC3E}">
        <p14:creationId xmlns:p14="http://schemas.microsoft.com/office/powerpoint/2010/main" val="18007757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 screen&#10;&#10;Description automatically generated">
            <a:extLst>
              <a:ext uri="{FF2B5EF4-FFF2-40B4-BE49-F238E27FC236}">
                <a16:creationId xmlns:a16="http://schemas.microsoft.com/office/drawing/2014/main" id="{474FBF7E-E04B-F377-1C04-5D2349065A87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8332" r="-28332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024BFE-5C74-DF4E-51C8-73E1EAC5A8D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Beneath Alert style you can set Alert icon. Let’s set it to Info.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CC5E195-AA54-F27E-DF52-04323894B939}"/>
              </a:ext>
            </a:extLst>
          </p:cNvPr>
          <p:cNvSpPr/>
          <p:nvPr/>
        </p:nvSpPr>
        <p:spPr>
          <a:xfrm>
            <a:off x="1632857" y="1978090"/>
            <a:ext cx="2519265" cy="3545632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F98E208-1DBE-9FA2-6609-6572482522F9}"/>
              </a:ext>
            </a:extLst>
          </p:cNvPr>
          <p:cNvCxnSpPr>
            <a:stCxn id="3" idx="1"/>
          </p:cNvCxnSpPr>
          <p:nvPr/>
        </p:nvCxnSpPr>
        <p:spPr>
          <a:xfrm flipH="1">
            <a:off x="4273420" y="3429000"/>
            <a:ext cx="3734505" cy="1049694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18481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661F9716-007B-BACE-9145-FDF1B3ACC9D0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24924" b="-424924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49D822-DADC-5DBE-87EB-90C19D1EDF9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Going live we can see our Alert icon have been added.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691C5DA-56BB-423D-08F2-6A85A859CC7E}"/>
              </a:ext>
            </a:extLst>
          </p:cNvPr>
          <p:cNvSpPr/>
          <p:nvPr/>
        </p:nvSpPr>
        <p:spPr>
          <a:xfrm>
            <a:off x="93306" y="3219061"/>
            <a:ext cx="391886" cy="438539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1F7AF7FA-C5FF-3DCB-A05B-C8F8C40D8E36}"/>
              </a:ext>
            </a:extLst>
          </p:cNvPr>
          <p:cNvCxnSpPr>
            <a:stCxn id="5" idx="3"/>
          </p:cNvCxnSpPr>
          <p:nvPr/>
        </p:nvCxnSpPr>
        <p:spPr>
          <a:xfrm flipH="1">
            <a:off x="615820" y="3429000"/>
            <a:ext cx="7392105" cy="0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30678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 screen&#10;&#10;Description automatically generated">
            <a:extLst>
              <a:ext uri="{FF2B5EF4-FFF2-40B4-BE49-F238E27FC236}">
                <a16:creationId xmlns:a16="http://schemas.microsoft.com/office/drawing/2014/main" id="{74308A64-AFFD-2F6B-FA6B-C1CF918FD0B7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309" r="-18309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7B0012-36EC-E625-C03B-EE15A1E258C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Beneath Alert icon you can set Close. This makes it possible to dismiss the alert. Here we change it to True.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57580C4-80AD-020F-EEED-84C4587F1648}"/>
              </a:ext>
            </a:extLst>
          </p:cNvPr>
          <p:cNvSpPr/>
          <p:nvPr/>
        </p:nvSpPr>
        <p:spPr>
          <a:xfrm>
            <a:off x="1231641" y="1959429"/>
            <a:ext cx="4208106" cy="1894114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1B46A0E-8A1E-9CDE-813A-A1E58BDD9766}"/>
              </a:ext>
            </a:extLst>
          </p:cNvPr>
          <p:cNvCxnSpPr>
            <a:stCxn id="3" idx="1"/>
          </p:cNvCxnSpPr>
          <p:nvPr/>
        </p:nvCxnSpPr>
        <p:spPr>
          <a:xfrm flipH="1">
            <a:off x="5542384" y="3429000"/>
            <a:ext cx="2465541" cy="0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50882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Lightwave3D">
      <a:dk1>
        <a:sysClr val="windowText" lastClr="000000"/>
      </a:dk1>
      <a:lt1>
        <a:srgbClr val="F7F5ED"/>
      </a:lt1>
      <a:dk2>
        <a:srgbClr val="44546A"/>
      </a:dk2>
      <a:lt2>
        <a:srgbClr val="E7E6E6"/>
      </a:lt2>
      <a:accent1>
        <a:srgbClr val="000000"/>
      </a:accent1>
      <a:accent2>
        <a:srgbClr val="F7F5ED"/>
      </a:accent2>
      <a:accent3>
        <a:srgbClr val="333333"/>
      </a:accent3>
      <a:accent4>
        <a:srgbClr val="CCCCCC"/>
      </a:accent4>
      <a:accent5>
        <a:srgbClr val="F2A900"/>
      </a:accent5>
      <a:accent6>
        <a:srgbClr val="0079C3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76200">
          <a:solidFill>
            <a:schemeClr val="accent5"/>
          </a:solidFill>
        </a:ln>
        <a:effectLst/>
      </a:spPr>
      <a:bodyPr lIns="91440" tIns="45720" rtlCol="0" anchor="ctr"/>
      <a:lstStyle>
        <a:defPPr algn="ctr">
          <a:defRPr>
            <a:solidFill>
              <a:schemeClr val="tx1"/>
            </a:solidFill>
          </a:defRPr>
        </a:defPPr>
      </a:lstStyle>
      <a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88900" cap="rnd" cmpd="sng" algn="ctr">
          <a:gradFill flip="none" rotWithShape="1">
            <a:gsLst>
              <a:gs pos="0">
                <a:schemeClr val="accent5">
                  <a:lumMod val="40000"/>
                  <a:lumOff val="60000"/>
                </a:schemeClr>
              </a:gs>
              <a:gs pos="46000">
                <a:schemeClr val="accent5">
                  <a:lumMod val="95000"/>
                  <a:lumOff val="5000"/>
                </a:schemeClr>
              </a:gs>
              <a:gs pos="100000">
                <a:schemeClr val="accent5"/>
              </a:gs>
            </a:gsLst>
            <a:path path="circle">
              <a:fillToRect l="50000" t="130000" r="50000" b="-30000"/>
            </a:path>
            <a:tileRect/>
          </a:gradFill>
          <a:prstDash val="solid"/>
          <a:round/>
          <a:headEnd type="none" w="med" len="med"/>
          <a:tailEnd type="arrow" w="med" len="med"/>
        </a:ln>
        <a:effectLst>
          <a:outerShdw blurRad="50800" dist="38100" dir="5400000" algn="t" rotWithShape="0">
            <a:schemeClr val="accent1">
              <a:alpha val="40000"/>
            </a:schemeClr>
          </a:outerShdw>
        </a:effectLst>
      </a:spPr>
      <a:bodyPr/>
      <a:lstStyle/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929</TotalTime>
  <Words>480</Words>
  <Application>Microsoft Office PowerPoint</Application>
  <PresentationFormat>Widescreen</PresentationFormat>
  <Paragraphs>39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Calibri</vt:lpstr>
      <vt:lpstr>Calibri Light</vt:lpstr>
      <vt:lpstr>Office Theme</vt:lpstr>
      <vt:lpstr>Guide for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 Block</dc:title>
  <dc:creator>Michael Lundager</dc:creator>
  <cp:lastModifiedBy>Michael Lundager</cp:lastModifiedBy>
  <cp:revision>142</cp:revision>
  <dcterms:created xsi:type="dcterms:W3CDTF">2023-11-16T12:05:29Z</dcterms:created>
  <dcterms:modified xsi:type="dcterms:W3CDTF">2023-11-26T10:32:46Z</dcterms:modified>
</cp:coreProperties>
</file>