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79" r:id="rId12"/>
    <p:sldId id="288" r:id="rId13"/>
    <p:sldId id="289" r:id="rId14"/>
    <p:sldId id="290" r:id="rId15"/>
    <p:sldId id="291" r:id="rId16"/>
    <p:sldId id="271" r:id="rId17"/>
    <p:sldId id="273" r:id="rId18"/>
    <p:sldId id="272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Alerts Block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E4A727C6-1370-29B6-5869-7FBEBEC12D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8480" b="-36848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01E32-D483-D947-27B8-FF3B6F0FFE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a x have been added. If reader clicks this, the alert will disappear.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4450B3-3CBC-4169-BEF4-9CD6E01778DF}"/>
              </a:ext>
            </a:extLst>
          </p:cNvPr>
          <p:cNvSpPr/>
          <p:nvPr/>
        </p:nvSpPr>
        <p:spPr>
          <a:xfrm>
            <a:off x="1586204" y="3247053"/>
            <a:ext cx="363894" cy="38255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09044D7-67C5-128C-2E11-347EAAA753C9}"/>
              </a:ext>
            </a:extLst>
          </p:cNvPr>
          <p:cNvCxnSpPr>
            <a:stCxn id="5" idx="3"/>
          </p:cNvCxnSpPr>
          <p:nvPr/>
        </p:nvCxnSpPr>
        <p:spPr>
          <a:xfrm flipH="1">
            <a:off x="2015412" y="3429000"/>
            <a:ext cx="5992513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89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Close,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49B843E8-0C81-4A12-FD70-651B8CD3398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81" r="-1168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20D64-BFD3-99D0-9309-FAC96D6269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Show block you can write Text before</a:t>
            </a:r>
          </a:p>
          <a:p>
            <a:r>
              <a:rPr lang="en-US" dirty="0"/>
              <a:t> and Text after an optional link. </a:t>
            </a:r>
          </a:p>
          <a:p>
            <a:r>
              <a:rPr lang="en-US" dirty="0"/>
              <a:t>We will add the link later.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38E2CC-3260-381B-EA08-F0F817BEA0AA}"/>
              </a:ext>
            </a:extLst>
          </p:cNvPr>
          <p:cNvSpPr/>
          <p:nvPr/>
        </p:nvSpPr>
        <p:spPr>
          <a:xfrm>
            <a:off x="1483567" y="1343608"/>
            <a:ext cx="4040155" cy="186612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2E8657-4442-5396-C697-D7121570547A}"/>
              </a:ext>
            </a:extLst>
          </p:cNvPr>
          <p:cNvSpPr/>
          <p:nvPr/>
        </p:nvSpPr>
        <p:spPr>
          <a:xfrm>
            <a:off x="1483567" y="3760237"/>
            <a:ext cx="4040155" cy="186612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3B9AF2A-A346-D351-C6CF-49C0826B7664}"/>
              </a:ext>
            </a:extLst>
          </p:cNvPr>
          <p:cNvCxnSpPr/>
          <p:nvPr/>
        </p:nvCxnSpPr>
        <p:spPr>
          <a:xfrm flipH="1">
            <a:off x="5635690" y="2584579"/>
            <a:ext cx="2372235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2F22B15-471C-20AC-A3BE-AAB24EE77BFD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5635690" y="3429000"/>
            <a:ext cx="2372235" cy="136693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757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rectangular object with black border&#10;&#10;Description automatically generated">
            <a:extLst>
              <a:ext uri="{FF2B5EF4-FFF2-40B4-BE49-F238E27FC236}">
                <a16:creationId xmlns:a16="http://schemas.microsoft.com/office/drawing/2014/main" id="{A356AD21-A0E0-2442-3562-00E9E5167B4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489" b="-27948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E3011-82BD-CC45-26D1-3BD2D1E799B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two Text sections.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2531C5-6769-3161-8871-E851ED15422F}"/>
              </a:ext>
            </a:extLst>
          </p:cNvPr>
          <p:cNvSpPr/>
          <p:nvPr/>
        </p:nvSpPr>
        <p:spPr>
          <a:xfrm>
            <a:off x="373224" y="3312367"/>
            <a:ext cx="2892490" cy="29858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55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42C7B57-C38E-DCAA-8E71-494AE9E8DAA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72" r="-1607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7BC1D-33A9-7F47-68FF-A774231BD9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Text after you can write Link text. This will only show once we add a link below.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2AD503-2444-5F4E-E051-CCA94EB966CE}"/>
              </a:ext>
            </a:extLst>
          </p:cNvPr>
          <p:cNvSpPr/>
          <p:nvPr/>
        </p:nvSpPr>
        <p:spPr>
          <a:xfrm>
            <a:off x="1184988" y="251927"/>
            <a:ext cx="2724539" cy="151155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799AB3-897A-DE60-9B8F-64F9F35EB1C7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3974841" y="1446245"/>
            <a:ext cx="4033084" cy="198275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15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42C7B57-C38E-DCAA-8E71-494AE9E8DAA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072" r="-16072"/>
          <a:stretch/>
        </p:blipFill>
        <p:spPr>
          <a:xfrm>
            <a:off x="-1" y="-10758"/>
            <a:ext cx="8007926" cy="6857999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87BC1D-33A9-7F47-68FF-A774231BD9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Link text you can Choose a page as an Internal page link.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2AD503-2444-5F4E-E051-CCA94EB966CE}"/>
              </a:ext>
            </a:extLst>
          </p:cNvPr>
          <p:cNvSpPr/>
          <p:nvPr/>
        </p:nvSpPr>
        <p:spPr>
          <a:xfrm>
            <a:off x="1184988" y="2052736"/>
            <a:ext cx="2705877" cy="113833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2799AB3-897A-DE60-9B8F-64F9F35EB1C7}"/>
              </a:ext>
            </a:extLst>
          </p:cNvPr>
          <p:cNvCxnSpPr>
            <a:cxnSpLocks/>
            <a:stCxn id="3" idx="1"/>
          </p:cNvCxnSpPr>
          <p:nvPr/>
        </p:nvCxnSpPr>
        <p:spPr>
          <a:xfrm flipH="1" flipV="1">
            <a:off x="4001845" y="2721685"/>
            <a:ext cx="4006080" cy="70731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124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page chooser window, you can search for the page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1592132" y="2076226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657600" y="2334409"/>
            <a:ext cx="4350325" cy="109459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050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If a page on the list have pages under it, you can click here to see them.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7358231" y="3851235"/>
            <a:ext cx="451820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616414" y="3429000"/>
            <a:ext cx="391511" cy="3254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71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select a page by clicking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387275" y="3915783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506532" y="3429000"/>
            <a:ext cx="5501393" cy="69655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705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AFBDD8D0-6160-F0D9-08B6-52CB7AC5468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481" b="-748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F94E5D-A724-8AC0-5E3C-AEEF9D5E33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a page you can set an External link URL.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CDD8A5-B9C2-A295-3D6E-74470D2091F4}"/>
              </a:ext>
            </a:extLst>
          </p:cNvPr>
          <p:cNvSpPr/>
          <p:nvPr/>
        </p:nvSpPr>
        <p:spPr>
          <a:xfrm>
            <a:off x="214604" y="3284376"/>
            <a:ext cx="4767943" cy="128762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4DDB804-27EB-5F44-6C9A-CB54526C078D}"/>
              </a:ext>
            </a:extLst>
          </p:cNvPr>
          <p:cNvCxnSpPr>
            <a:stCxn id="5" idx="3"/>
          </p:cNvCxnSpPr>
          <p:nvPr/>
        </p:nvCxnSpPr>
        <p:spPr>
          <a:xfrm flipH="1">
            <a:off x="5075853" y="3429000"/>
            <a:ext cx="2932072" cy="55517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19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72" b="-427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Alerts to begin creating an Alerts block.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1104653" y="1218913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2097741" y="1764254"/>
            <a:ext cx="5910184" cy="166474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259859" y="5120095"/>
            <a:ext cx="3563991" cy="7649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</p:cNvCxnSpPr>
          <p:nvPr/>
        </p:nvCxnSpPr>
        <p:spPr>
          <a:xfrm flipH="1">
            <a:off x="1441525" y="2302136"/>
            <a:ext cx="107576" cy="268941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F611CA44-3446-7299-5DAE-3B540C37C93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946" b="-27994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021A95-2979-902E-279D-27C0BA995E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link have been added between our two text sections.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523874-7AC0-0CF3-61C1-8A448CC1CA8B}"/>
              </a:ext>
            </a:extLst>
          </p:cNvPr>
          <p:cNvSpPr/>
          <p:nvPr/>
        </p:nvSpPr>
        <p:spPr>
          <a:xfrm>
            <a:off x="1810140" y="3340359"/>
            <a:ext cx="886408" cy="28924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0685A8-1D12-45D6-9D7E-9501E744D39A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789853" y="3429000"/>
            <a:ext cx="5218072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85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49EDF3CE-5888-78B0-F0D3-6FE88C4C43A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234" b="-2023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6CDE5-EAC6-9E89-92AA-9BBB7051A6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External link URL you can set Open in new tab. If set to True, like here, it will make the browser open the link in a new tab.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152B62-D955-D1BF-5E31-9E22A316F93E}"/>
              </a:ext>
            </a:extLst>
          </p:cNvPr>
          <p:cNvSpPr/>
          <p:nvPr/>
        </p:nvSpPr>
        <p:spPr>
          <a:xfrm>
            <a:off x="382555" y="3349690"/>
            <a:ext cx="2323323" cy="119431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89D0EBE-5BE7-1231-322D-4CB9E441CD5A}"/>
              </a:ext>
            </a:extLst>
          </p:cNvPr>
          <p:cNvCxnSpPr>
            <a:stCxn id="5" idx="3"/>
          </p:cNvCxnSpPr>
          <p:nvPr/>
        </p:nvCxnSpPr>
        <p:spPr>
          <a:xfrm flipH="1">
            <a:off x="2845837" y="3429000"/>
            <a:ext cx="5162088" cy="52718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087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white background with black text&#10;&#10;Description automatically generated">
            <a:extLst>
              <a:ext uri="{FF2B5EF4-FFF2-40B4-BE49-F238E27FC236}">
                <a16:creationId xmlns:a16="http://schemas.microsoft.com/office/drawing/2014/main" id="{EDA9EBE0-9D89-A64D-B51E-596BE1A8D33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5371" b="-3537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6C6846-9BF6-2EE2-4B27-0CC4153B90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Open in new tab, you can set Line. Let’s change it to True.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85C2B2-2831-B1B9-4D3C-0FF1F8B401FD}"/>
              </a:ext>
            </a:extLst>
          </p:cNvPr>
          <p:cNvSpPr/>
          <p:nvPr/>
        </p:nvSpPr>
        <p:spPr>
          <a:xfrm>
            <a:off x="345233" y="3172408"/>
            <a:ext cx="5337110" cy="164218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9629AA-FA87-CFC2-7AA5-F2D0AE59115E}"/>
              </a:ext>
            </a:extLst>
          </p:cNvPr>
          <p:cNvCxnSpPr>
            <a:stCxn id="5" idx="3"/>
          </p:cNvCxnSpPr>
          <p:nvPr/>
        </p:nvCxnSpPr>
        <p:spPr>
          <a:xfrm flipH="1">
            <a:off x="5812971" y="3429000"/>
            <a:ext cx="2194954" cy="56450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7758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 shot of a computer&#10;&#10;Description automatically generated">
            <a:extLst>
              <a:ext uri="{FF2B5EF4-FFF2-40B4-BE49-F238E27FC236}">
                <a16:creationId xmlns:a16="http://schemas.microsoft.com/office/drawing/2014/main" id="{C47C65FE-E757-7B76-9984-26BCFFC5596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8895" b="-168895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D13714-A735-0EA0-CB24-2F31D18825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a line have been added beneath the other elements.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F2CD7C-D457-DE8B-175C-25BDED4E3B4D}"/>
              </a:ext>
            </a:extLst>
          </p:cNvPr>
          <p:cNvSpPr/>
          <p:nvPr/>
        </p:nvSpPr>
        <p:spPr>
          <a:xfrm>
            <a:off x="335902" y="3545633"/>
            <a:ext cx="3732245" cy="25192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161F226-F30F-0B97-3CE7-F6EB2670C50B}"/>
              </a:ext>
            </a:extLst>
          </p:cNvPr>
          <p:cNvCxnSpPr>
            <a:stCxn id="5" idx="3"/>
          </p:cNvCxnSpPr>
          <p:nvPr/>
        </p:nvCxnSpPr>
        <p:spPr>
          <a:xfrm flipH="1">
            <a:off x="4184074" y="3429000"/>
            <a:ext cx="3823851" cy="21926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91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F16CC95A-3504-D8EF-40F7-71F59EAD0C0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232" b="-1323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9D225-09C8-651C-59D9-2695AA3CB42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add another item, click the plus icon.</a:t>
            </a:r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04084795-5091-50A4-ADF1-944A8C70031E}"/>
              </a:ext>
            </a:extLst>
          </p:cNvPr>
          <p:cNvSpPr>
            <a:spLocks noChangeAspect="1"/>
          </p:cNvSpPr>
          <p:nvPr/>
        </p:nvSpPr>
        <p:spPr>
          <a:xfrm>
            <a:off x="862057" y="4326007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4B67EE-6D82-42A2-2A6D-BA5730647D28}"/>
              </a:ext>
            </a:extLst>
          </p:cNvPr>
          <p:cNvCxnSpPr>
            <a:stCxn id="5" idx="3"/>
          </p:cNvCxnSpPr>
          <p:nvPr/>
        </p:nvCxnSpPr>
        <p:spPr>
          <a:xfrm flipH="1">
            <a:off x="1785788" y="3429000"/>
            <a:ext cx="6222137" cy="117099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72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E5AAE71A-4900-B75B-8672-62F89A86162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457" r="-2345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DCC9F-6BF5-A5DB-B7CF-6DA805CEDB2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Fill out the fields as before.</a:t>
            </a:r>
          </a:p>
        </p:txBody>
      </p:sp>
    </p:spTree>
    <p:extLst>
      <p:ext uri="{BB962C8B-B14F-4D97-AF65-F5344CB8AC3E}">
        <p14:creationId xmlns:p14="http://schemas.microsoft.com/office/powerpoint/2010/main" val="26296863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8FD73B3-6E36-7596-8641-A9ACF44AAE2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22927" b="-12292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8E512-271C-09E2-4F27-5962EBCAF08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new item added beneath the line.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20F075-29B9-FD3E-E862-3DF9015A5F5B}"/>
              </a:ext>
            </a:extLst>
          </p:cNvPr>
          <p:cNvSpPr/>
          <p:nvPr/>
        </p:nvSpPr>
        <p:spPr>
          <a:xfrm>
            <a:off x="326571" y="3713584"/>
            <a:ext cx="2967135" cy="40121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672A45E-BEE5-4EC4-20C2-8F8C663AEE62}"/>
              </a:ext>
            </a:extLst>
          </p:cNvPr>
          <p:cNvCxnSpPr>
            <a:stCxn id="5" idx="3"/>
          </p:cNvCxnSpPr>
          <p:nvPr/>
        </p:nvCxnSpPr>
        <p:spPr>
          <a:xfrm flipH="1">
            <a:off x="3387012" y="3429000"/>
            <a:ext cx="4620913" cy="45253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517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0AE75372-A0D0-3980-8B6A-8F22B32567B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320" r="-2532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2CB57-D1CC-38AD-7226-68C23D1FD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At the top you can write Title.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339E93-0E69-8593-5FBE-196FA7372F7E}"/>
              </a:ext>
            </a:extLst>
          </p:cNvPr>
          <p:cNvSpPr/>
          <p:nvPr/>
        </p:nvSpPr>
        <p:spPr>
          <a:xfrm>
            <a:off x="2575249" y="1436914"/>
            <a:ext cx="3107094" cy="170750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773EA1B-8F90-3F40-F020-88E53D63CDBA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5775649" y="2761861"/>
            <a:ext cx="2232276" cy="66713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48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9B5C3F7-6A9F-AB6C-B0C8-8600E4369F8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23198" b="-523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4F6C12-7806-FB9A-CB47-F56724F11D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Title text have been added. </a:t>
            </a:r>
          </a:p>
          <a:p>
            <a:r>
              <a:rPr lang="en-US" dirty="0"/>
              <a:t>We will get to the styling of the alert later.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AD580D-8F66-A904-35B9-28F5D0DD00E7}"/>
              </a:ext>
            </a:extLst>
          </p:cNvPr>
          <p:cNvSpPr/>
          <p:nvPr/>
        </p:nvSpPr>
        <p:spPr>
          <a:xfrm>
            <a:off x="74645" y="3219062"/>
            <a:ext cx="1017037" cy="307911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7B3CA6B-EBD0-DF6A-0285-998E21AD1F9D}"/>
              </a:ext>
            </a:extLst>
          </p:cNvPr>
          <p:cNvCxnSpPr/>
          <p:nvPr/>
        </p:nvCxnSpPr>
        <p:spPr>
          <a:xfrm flipH="1">
            <a:off x="1156996" y="2948473"/>
            <a:ext cx="6850929" cy="38255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008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C407E50-AFFE-A7E4-3335-069359E0B63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6387" r="-66387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BA529E-848C-402F-2D18-2BDFF52087E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Title you can set Alert style. You can see examples of the different alerts here:</a:t>
            </a:r>
          </a:p>
          <a:p>
            <a:r>
              <a:rPr lang="en-US" dirty="0"/>
              <a:t>https://getbootstrap.com/docs/5.0/components/alerts/</a:t>
            </a:r>
          </a:p>
          <a:p>
            <a:r>
              <a:rPr lang="en-US" dirty="0"/>
              <a:t>Let’s change it to Success.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23B456-B437-CE35-686F-53C2587E2856}"/>
              </a:ext>
            </a:extLst>
          </p:cNvPr>
          <p:cNvSpPr/>
          <p:nvPr/>
        </p:nvSpPr>
        <p:spPr>
          <a:xfrm>
            <a:off x="2407298" y="2108718"/>
            <a:ext cx="2799184" cy="459999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3DA9E73-7E31-0365-E454-B126E6922FAA}"/>
              </a:ext>
            </a:extLst>
          </p:cNvPr>
          <p:cNvCxnSpPr/>
          <p:nvPr/>
        </p:nvCxnSpPr>
        <p:spPr>
          <a:xfrm flipH="1" flipV="1">
            <a:off x="5309118" y="4254759"/>
            <a:ext cx="2698807" cy="60649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510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95132C98-0B74-2960-047C-3118569561C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2674" b="-39267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A3CDA-C64A-68BC-D8B0-4DDF58002C3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the new Alert style.</a:t>
            </a:r>
          </a:p>
        </p:txBody>
      </p:sp>
    </p:spTree>
    <p:extLst>
      <p:ext uri="{BB962C8B-B14F-4D97-AF65-F5344CB8AC3E}">
        <p14:creationId xmlns:p14="http://schemas.microsoft.com/office/powerpoint/2010/main" val="180077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474FBF7E-E04B-F377-1C04-5D2349065A8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332" r="-2833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24BFE-5C74-DF4E-51C8-73E1EAC5A8D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Alert style you can set Alert icon. Let’s set it to Info.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C5E195-AA54-F27E-DF52-04323894B939}"/>
              </a:ext>
            </a:extLst>
          </p:cNvPr>
          <p:cNvSpPr/>
          <p:nvPr/>
        </p:nvSpPr>
        <p:spPr>
          <a:xfrm>
            <a:off x="1632857" y="1978090"/>
            <a:ext cx="2519265" cy="354563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F98E208-1DBE-9FA2-6609-6572482522F9}"/>
              </a:ext>
            </a:extLst>
          </p:cNvPr>
          <p:cNvCxnSpPr>
            <a:stCxn id="3" idx="1"/>
          </p:cNvCxnSpPr>
          <p:nvPr/>
        </p:nvCxnSpPr>
        <p:spPr>
          <a:xfrm flipH="1">
            <a:off x="4273420" y="3429000"/>
            <a:ext cx="3734505" cy="104969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848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661F9716-007B-BACE-9145-FDF1B3ACC9D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24924" b="-42492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9D822-DADC-5DBE-87EB-90C19D1EDF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Alert icon have been added.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91C5DA-56BB-423D-08F2-6A85A859CC7E}"/>
              </a:ext>
            </a:extLst>
          </p:cNvPr>
          <p:cNvSpPr/>
          <p:nvPr/>
        </p:nvSpPr>
        <p:spPr>
          <a:xfrm>
            <a:off x="93306" y="3219061"/>
            <a:ext cx="391886" cy="43853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F7AF7FA-C5FF-3DCB-A05B-C8F8C40D8E36}"/>
              </a:ext>
            </a:extLst>
          </p:cNvPr>
          <p:cNvCxnSpPr>
            <a:stCxn id="5" idx="3"/>
          </p:cNvCxnSpPr>
          <p:nvPr/>
        </p:nvCxnSpPr>
        <p:spPr>
          <a:xfrm flipH="1">
            <a:off x="615820" y="3429000"/>
            <a:ext cx="7392105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067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74308A64-AFFD-2F6B-FA6B-C1CF918FD0B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309" r="-18309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B0012-36EC-E625-C03B-EE15A1E258C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Alert icon you can set Close. This makes it possible to dismiss the alert. Here we change it to True.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7580C4-80AD-020F-EEED-84C4587F1648}"/>
              </a:ext>
            </a:extLst>
          </p:cNvPr>
          <p:cNvSpPr/>
          <p:nvPr/>
        </p:nvSpPr>
        <p:spPr>
          <a:xfrm>
            <a:off x="1231641" y="1959429"/>
            <a:ext cx="4208106" cy="189411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B46A0E-8A1E-9CDE-813A-A1E58BDD9766}"/>
              </a:ext>
            </a:extLst>
          </p:cNvPr>
          <p:cNvCxnSpPr>
            <a:stCxn id="3" idx="1"/>
          </p:cNvCxnSpPr>
          <p:nvPr/>
        </p:nvCxnSpPr>
        <p:spPr>
          <a:xfrm flipH="1">
            <a:off x="5542384" y="3429000"/>
            <a:ext cx="2465541" cy="0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088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480</Words>
  <Application>Microsoft Office PowerPoint</Application>
  <PresentationFormat>Widescreen</PresentationFormat>
  <Paragraphs>39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142</cp:revision>
  <dcterms:created xsi:type="dcterms:W3CDTF">2023-11-16T12:05:29Z</dcterms:created>
  <dcterms:modified xsi:type="dcterms:W3CDTF">2023-11-26T10:32:46Z</dcterms:modified>
</cp:coreProperties>
</file>